
<file path=[Content_Types].xml><?xml version="1.0" encoding="utf-8"?>
<Types xmlns="http://schemas.openxmlformats.org/package/2006/content-types">
  <Default Extension="png" ContentType="image/png"/>
  <Default Extension="jpeg" ContentType="image/jpeg"/>
  <Default Extension="JPG" ContentType="image/.jp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8" r:id="rId4"/>
    <p:sldId id="259" r:id="rId5"/>
    <p:sldId id="265" r:id="rId6"/>
    <p:sldId id="261" r:id="rId7"/>
    <p:sldId id="266" r:id="rId8"/>
    <p:sldId id="262" r:id="rId9"/>
    <p:sldId id="286" r:id="rId10"/>
    <p:sldId id="282" r:id="rId11"/>
    <p:sldId id="283" r:id="rId12"/>
    <p:sldId id="293" r:id="rId13"/>
    <p:sldId id="294" r:id="rId14"/>
    <p:sldId id="295" r:id="rId15"/>
    <p:sldId id="284" r:id="rId16"/>
    <p:sldId id="285" r:id="rId17"/>
    <p:sldId id="260" r:id="rId18"/>
  </p:sldIdLst>
  <p:sldSz cx="12192000" cy="6858000"/>
  <p:notesSz cx="6858000" cy="9144000"/>
  <p:custDataLst>
    <p:tags r:id="rId22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CDCDC"/>
    <a:srgbClr val="F0F0F0"/>
    <a:srgbClr val="E6E6E6"/>
    <a:srgbClr val="C8C8C8"/>
    <a:srgbClr val="FAFAFA"/>
    <a:srgbClr val="BEBEB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582"/>
      </p:cViewPr>
      <p:guideLst>
        <p:guide orient="horz" pos="2159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tags" Target="tags/tag114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7.xml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3" Type="http://schemas.openxmlformats.org/officeDocument/2006/relationships/tags" Target="../tags/tag11.xml"/><Relationship Id="rId12" Type="http://schemas.openxmlformats.org/officeDocument/2006/relationships/tags" Target="../tags/tag10.xml"/><Relationship Id="rId11" Type="http://schemas.openxmlformats.org/officeDocument/2006/relationships/tags" Target="../tags/tag9.xml"/><Relationship Id="rId10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6" Type="http://schemas.openxmlformats.org/officeDocument/2006/relationships/tags" Target="../tags/tag58.xml"/><Relationship Id="rId5" Type="http://schemas.openxmlformats.org/officeDocument/2006/relationships/tags" Target="../tags/tag57.xml"/><Relationship Id="rId4" Type="http://schemas.openxmlformats.org/officeDocument/2006/relationships/tags" Target="../tags/tag56.xml"/><Relationship Id="rId3" Type="http://schemas.openxmlformats.org/officeDocument/2006/relationships/tags" Target="../tags/tag55.xml"/><Relationship Id="rId2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image" Target="../media/image1.png"/><Relationship Id="rId4" Type="http://schemas.openxmlformats.org/officeDocument/2006/relationships/tags" Target="../tags/tag61.xml"/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4" Type="http://schemas.openxmlformats.org/officeDocument/2006/relationships/tags" Target="../tags/tag70.xml"/><Relationship Id="rId13" Type="http://schemas.openxmlformats.org/officeDocument/2006/relationships/tags" Target="../tags/tag69.xml"/><Relationship Id="rId12" Type="http://schemas.openxmlformats.org/officeDocument/2006/relationships/tags" Target="../tags/tag68.xml"/><Relationship Id="rId11" Type="http://schemas.openxmlformats.org/officeDocument/2006/relationships/tags" Target="../tags/tag67.xml"/><Relationship Id="rId10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16.xml"/><Relationship Id="rId5" Type="http://schemas.openxmlformats.org/officeDocument/2006/relationships/tags" Target="../tags/tag15.xml"/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image" Target="../media/image2.png"/><Relationship Id="rId2" Type="http://schemas.openxmlformats.org/officeDocument/2006/relationships/tags" Target="../tags/tag17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image" Target="../media/image3.png"/><Relationship Id="rId8" Type="http://schemas.openxmlformats.org/officeDocument/2006/relationships/tags" Target="../tags/tag28.xml"/><Relationship Id="rId7" Type="http://schemas.openxmlformats.org/officeDocument/2006/relationships/tags" Target="../tags/tag27.xml"/><Relationship Id="rId6" Type="http://schemas.openxmlformats.org/officeDocument/2006/relationships/tags" Target="../tags/tag26.xml"/><Relationship Id="rId5" Type="http://schemas.openxmlformats.org/officeDocument/2006/relationships/tags" Target="../tags/tag25.xml"/><Relationship Id="rId4" Type="http://schemas.openxmlformats.org/officeDocument/2006/relationships/tags" Target="../tags/tag24.xml"/><Relationship Id="rId3" Type="http://schemas.openxmlformats.org/officeDocument/2006/relationships/tags" Target="../tags/tag23.xml"/><Relationship Id="rId2" Type="http://schemas.openxmlformats.org/officeDocument/2006/relationships/tags" Target="../tags/tag22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7" Type="http://schemas.openxmlformats.org/officeDocument/2006/relationships/tags" Target="../tags/tag34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3" Type="http://schemas.openxmlformats.org/officeDocument/2006/relationships/tags" Target="../tags/tag30.xml"/><Relationship Id="rId2" Type="http://schemas.openxmlformats.org/officeDocument/2006/relationships/tags" Target="../tags/tag29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42.xml"/><Relationship Id="rId8" Type="http://schemas.openxmlformats.org/officeDocument/2006/relationships/tags" Target="../tags/tag41.xml"/><Relationship Id="rId7" Type="http://schemas.openxmlformats.org/officeDocument/2006/relationships/tags" Target="../tags/tag40.xml"/><Relationship Id="rId6" Type="http://schemas.openxmlformats.org/officeDocument/2006/relationships/tags" Target="../tags/tag39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3" Type="http://schemas.openxmlformats.org/officeDocument/2006/relationships/tags" Target="../tags/tag36.xml"/><Relationship Id="rId2" Type="http://schemas.openxmlformats.org/officeDocument/2006/relationships/tags" Target="../tags/tag3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5" Type="http://schemas.openxmlformats.org/officeDocument/2006/relationships/tags" Target="../tags/tag46.xml"/><Relationship Id="rId4" Type="http://schemas.openxmlformats.org/officeDocument/2006/relationships/tags" Target="../tags/tag45.xml"/><Relationship Id="rId3" Type="http://schemas.openxmlformats.org/officeDocument/2006/relationships/tags" Target="../tags/tag44.xml"/><Relationship Id="rId2" Type="http://schemas.openxmlformats.org/officeDocument/2006/relationships/tags" Target="../tags/tag43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tags" Target="../tags/tag49.xml"/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53.xml"/><Relationship Id="rId4" Type="http://schemas.openxmlformats.org/officeDocument/2006/relationships/tags" Target="../tags/tag52.xml"/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9423400" y="2019301"/>
            <a:ext cx="2767400" cy="4838699"/>
          </a:xfrm>
          <a:custGeom>
            <a:avLst/>
            <a:gdLst>
              <a:gd name="connsiteX0" fmla="*/ 0 w 3148400"/>
              <a:gd name="connsiteY0" fmla="*/ 0 h 4051299"/>
              <a:gd name="connsiteX1" fmla="*/ 3148400 w 3148400"/>
              <a:gd name="connsiteY1" fmla="*/ 0 h 4051299"/>
              <a:gd name="connsiteX2" fmla="*/ 3148400 w 3148400"/>
              <a:gd name="connsiteY2" fmla="*/ 4051299 h 4051299"/>
              <a:gd name="connsiteX3" fmla="*/ 0 w 3148400"/>
              <a:gd name="connsiteY3" fmla="*/ 4051299 h 4051299"/>
              <a:gd name="connsiteX4" fmla="*/ 0 w 3148400"/>
              <a:gd name="connsiteY4" fmla="*/ 0 h 4051299"/>
              <a:gd name="connsiteX0-1" fmla="*/ 1905000 w 3148400"/>
              <a:gd name="connsiteY0-2" fmla="*/ 0 h 4825999"/>
              <a:gd name="connsiteX1-3" fmla="*/ 3148400 w 3148400"/>
              <a:gd name="connsiteY1-4" fmla="*/ 774700 h 4825999"/>
              <a:gd name="connsiteX2-5" fmla="*/ 3148400 w 3148400"/>
              <a:gd name="connsiteY2-6" fmla="*/ 4825999 h 4825999"/>
              <a:gd name="connsiteX3-7" fmla="*/ 0 w 3148400"/>
              <a:gd name="connsiteY3-8" fmla="*/ 4825999 h 4825999"/>
              <a:gd name="connsiteX4-9" fmla="*/ 1905000 w 3148400"/>
              <a:gd name="connsiteY4-10" fmla="*/ 0 h 4825999"/>
              <a:gd name="connsiteX0-11" fmla="*/ 1524000 w 2767400"/>
              <a:gd name="connsiteY0-12" fmla="*/ 0 h 4825999"/>
              <a:gd name="connsiteX1-13" fmla="*/ 2767400 w 2767400"/>
              <a:gd name="connsiteY1-14" fmla="*/ 774700 h 4825999"/>
              <a:gd name="connsiteX2-15" fmla="*/ 2767400 w 2767400"/>
              <a:gd name="connsiteY2-16" fmla="*/ 4825999 h 4825999"/>
              <a:gd name="connsiteX3-17" fmla="*/ 0 w 2767400"/>
              <a:gd name="connsiteY3-18" fmla="*/ 4825999 h 4825999"/>
              <a:gd name="connsiteX4-19" fmla="*/ 1524000 w 2767400"/>
              <a:gd name="connsiteY4-20" fmla="*/ 0 h 4825999"/>
              <a:gd name="connsiteX0-21" fmla="*/ 1397000 w 2767400"/>
              <a:gd name="connsiteY0-22" fmla="*/ 0 h 4838699"/>
              <a:gd name="connsiteX1-23" fmla="*/ 2767400 w 2767400"/>
              <a:gd name="connsiteY1-24" fmla="*/ 787400 h 4838699"/>
              <a:gd name="connsiteX2-25" fmla="*/ 2767400 w 2767400"/>
              <a:gd name="connsiteY2-26" fmla="*/ 4838699 h 4838699"/>
              <a:gd name="connsiteX3-27" fmla="*/ 0 w 2767400"/>
              <a:gd name="connsiteY3-28" fmla="*/ 4838699 h 4838699"/>
              <a:gd name="connsiteX4-29" fmla="*/ 1397000 w 2767400"/>
              <a:gd name="connsiteY4-30" fmla="*/ 0 h 48386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67400" h="4838699">
                <a:moveTo>
                  <a:pt x="1397000" y="0"/>
                </a:moveTo>
                <a:lnTo>
                  <a:pt x="2767400" y="787400"/>
                </a:lnTo>
                <a:lnTo>
                  <a:pt x="2767400" y="4838699"/>
                </a:lnTo>
                <a:lnTo>
                  <a:pt x="0" y="4838699"/>
                </a:lnTo>
                <a:lnTo>
                  <a:pt x="13970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>
            <p:custDataLst>
              <p:tags r:id="rId3"/>
            </p:custDataLst>
          </p:nvPr>
        </p:nvSpPr>
        <p:spPr>
          <a:xfrm>
            <a:off x="3698981" y="1"/>
            <a:ext cx="8491819" cy="4559752"/>
          </a:xfrm>
          <a:custGeom>
            <a:avLst/>
            <a:gdLst>
              <a:gd name="connsiteX0" fmla="*/ 22 w 8491819"/>
              <a:gd name="connsiteY0" fmla="*/ 0 h 4539811"/>
              <a:gd name="connsiteX1" fmla="*/ 8491819 w 8491819"/>
              <a:gd name="connsiteY1" fmla="*/ 0 h 4539811"/>
              <a:gd name="connsiteX2" fmla="*/ 8491819 w 8491819"/>
              <a:gd name="connsiteY2" fmla="*/ 4539811 h 4539811"/>
              <a:gd name="connsiteX3" fmla="*/ 0 w 8491819"/>
              <a:gd name="connsiteY3" fmla="*/ 1 h 453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1819" h="4539811">
                <a:moveTo>
                  <a:pt x="22" y="0"/>
                </a:moveTo>
                <a:lnTo>
                  <a:pt x="8491819" y="0"/>
                </a:lnTo>
                <a:lnTo>
                  <a:pt x="8491819" y="453981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/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1" b="37875"/>
          <a:stretch>
            <a:fillRect/>
          </a:stretch>
        </p:blipFill>
        <p:spPr>
          <a:xfrm>
            <a:off x="4221328" y="0"/>
            <a:ext cx="7969472" cy="4260558"/>
          </a:xfrm>
          <a:custGeom>
            <a:avLst/>
            <a:gdLst>
              <a:gd name="connsiteX0" fmla="*/ 0 w 7969472"/>
              <a:gd name="connsiteY0" fmla="*/ 0 h 4260558"/>
              <a:gd name="connsiteX1" fmla="*/ 7969472 w 7969472"/>
              <a:gd name="connsiteY1" fmla="*/ 0 h 4260558"/>
              <a:gd name="connsiteX2" fmla="*/ 7969472 w 7969472"/>
              <a:gd name="connsiteY2" fmla="*/ 4260558 h 426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72" h="4260558">
                <a:moveTo>
                  <a:pt x="0" y="0"/>
                </a:moveTo>
                <a:lnTo>
                  <a:pt x="7969472" y="0"/>
                </a:lnTo>
                <a:lnTo>
                  <a:pt x="7969472" y="4260558"/>
                </a:lnTo>
                <a:close/>
              </a:path>
            </a:pathLst>
          </a:custGeom>
        </p:spPr>
      </p:pic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6"/>
            </p:custDataLst>
          </p:nvPr>
        </p:nvSpPr>
        <p:spPr>
          <a:xfrm>
            <a:off x="854634" y="1132114"/>
            <a:ext cx="6681366" cy="2618271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 lnSpcReduction="10000"/>
          </a:bodyPr>
          <a:lstStyle>
            <a:lvl1pPr marL="0" indent="0">
              <a:buFont typeface="Arial" panose="020B0604020202020204" pitchFamily="34" charset="0"/>
              <a:buNone/>
              <a:defRPr kumimoji="0" lang="zh-CN" altLang="en-US" sz="6000" i="0" u="none" strike="noStrike" cap="none" spc="6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sym typeface="Arial" panose="020B0604020202020204" pitchFamily="34" charset="0"/>
              </a:defRPr>
            </a:lvl1pPr>
          </a:lstStyle>
          <a:p>
            <a:pPr marL="0" marR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单击此处编辑母版标题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7"/>
            </p:custDataLst>
          </p:nvPr>
        </p:nvSpPr>
        <p:spPr>
          <a:xfrm>
            <a:off x="854634" y="3904123"/>
            <a:ext cx="6681360" cy="954823"/>
          </a:xfrm>
          <a:prstGeom prst="rect">
            <a:avLst/>
          </a:prstGeom>
        </p:spPr>
        <p:txBody>
          <a:bodyPr vert="horz" wrap="square" lIns="0" tIns="0" rIns="0" bIns="0" rtlCol="0" anchor="t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zh-CN" altLang="en-US" b="0" i="0" u="none" strike="noStrike" cap="none" spc="20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j-ea"/>
                <a:ea typeface="+mj-ea"/>
                <a:cs typeface="微软雅黑" panose="020B0503020204020204" charset="-122"/>
                <a:sym typeface="Arial" panose="020B0604020202020204" pitchFamily="34" charset="0"/>
              </a:defRPr>
            </a:lvl1pPr>
          </a:lstStyle>
          <a:p>
            <a:pPr marL="228600" marR="0" lvl="0" indent="-228600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>
            <a:normAutofit/>
          </a:bodyPr>
          <a:lstStyle/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cxnSp>
        <p:nvCxnSpPr>
          <p:cNvPr id="13" name="直接连接符 12"/>
          <p:cNvCxnSpPr/>
          <p:nvPr>
            <p:custDataLst>
              <p:tags r:id="rId11"/>
            </p:custDataLst>
          </p:nvPr>
        </p:nvCxnSpPr>
        <p:spPr>
          <a:xfrm>
            <a:off x="867708" y="4928879"/>
            <a:ext cx="306750" cy="0"/>
          </a:xfrm>
          <a:prstGeom prst="line">
            <a:avLst/>
          </a:prstGeom>
          <a:ln w="508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连接符 17"/>
          <p:cNvCxnSpPr/>
          <p:nvPr>
            <p:custDataLst>
              <p:tags r:id="rId12"/>
            </p:custDataLst>
          </p:nvPr>
        </p:nvCxnSpPr>
        <p:spPr>
          <a:xfrm>
            <a:off x="0" y="5861050"/>
            <a:ext cx="1276350" cy="0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连接符 18"/>
          <p:cNvCxnSpPr/>
          <p:nvPr>
            <p:custDataLst>
              <p:tags r:id="rId13"/>
            </p:custDataLst>
          </p:nvPr>
        </p:nvCxnSpPr>
        <p:spPr>
          <a:xfrm>
            <a:off x="0" y="6270625"/>
            <a:ext cx="1873250" cy="0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wrap="square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10799088" cy="405553"/>
          </a:xfrm>
        </p:spPr>
        <p:txBody>
          <a:bodyPr wrap="square" anchor="t">
            <a:norm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6" name="日期占位符 3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4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矩形 6"/>
          <p:cNvSpPr/>
          <p:nvPr>
            <p:custDataLst>
              <p:tags r:id="rId2"/>
            </p:custDataLst>
          </p:nvPr>
        </p:nvSpPr>
        <p:spPr>
          <a:xfrm>
            <a:off x="9423400" y="2019301"/>
            <a:ext cx="2767400" cy="4838699"/>
          </a:xfrm>
          <a:custGeom>
            <a:avLst/>
            <a:gdLst>
              <a:gd name="connsiteX0" fmla="*/ 0 w 3148400"/>
              <a:gd name="connsiteY0" fmla="*/ 0 h 4051299"/>
              <a:gd name="connsiteX1" fmla="*/ 3148400 w 3148400"/>
              <a:gd name="connsiteY1" fmla="*/ 0 h 4051299"/>
              <a:gd name="connsiteX2" fmla="*/ 3148400 w 3148400"/>
              <a:gd name="connsiteY2" fmla="*/ 4051299 h 4051299"/>
              <a:gd name="connsiteX3" fmla="*/ 0 w 3148400"/>
              <a:gd name="connsiteY3" fmla="*/ 4051299 h 4051299"/>
              <a:gd name="connsiteX4" fmla="*/ 0 w 3148400"/>
              <a:gd name="connsiteY4" fmla="*/ 0 h 4051299"/>
              <a:gd name="connsiteX0-1" fmla="*/ 1905000 w 3148400"/>
              <a:gd name="connsiteY0-2" fmla="*/ 0 h 4825999"/>
              <a:gd name="connsiteX1-3" fmla="*/ 3148400 w 3148400"/>
              <a:gd name="connsiteY1-4" fmla="*/ 774700 h 4825999"/>
              <a:gd name="connsiteX2-5" fmla="*/ 3148400 w 3148400"/>
              <a:gd name="connsiteY2-6" fmla="*/ 4825999 h 4825999"/>
              <a:gd name="connsiteX3-7" fmla="*/ 0 w 3148400"/>
              <a:gd name="connsiteY3-8" fmla="*/ 4825999 h 4825999"/>
              <a:gd name="connsiteX4-9" fmla="*/ 1905000 w 3148400"/>
              <a:gd name="connsiteY4-10" fmla="*/ 0 h 4825999"/>
              <a:gd name="connsiteX0-11" fmla="*/ 1524000 w 2767400"/>
              <a:gd name="connsiteY0-12" fmla="*/ 0 h 4825999"/>
              <a:gd name="connsiteX1-13" fmla="*/ 2767400 w 2767400"/>
              <a:gd name="connsiteY1-14" fmla="*/ 774700 h 4825999"/>
              <a:gd name="connsiteX2-15" fmla="*/ 2767400 w 2767400"/>
              <a:gd name="connsiteY2-16" fmla="*/ 4825999 h 4825999"/>
              <a:gd name="connsiteX3-17" fmla="*/ 0 w 2767400"/>
              <a:gd name="connsiteY3-18" fmla="*/ 4825999 h 4825999"/>
              <a:gd name="connsiteX4-19" fmla="*/ 1524000 w 2767400"/>
              <a:gd name="connsiteY4-20" fmla="*/ 0 h 4825999"/>
              <a:gd name="connsiteX0-21" fmla="*/ 1397000 w 2767400"/>
              <a:gd name="connsiteY0-22" fmla="*/ 0 h 4838699"/>
              <a:gd name="connsiteX1-23" fmla="*/ 2767400 w 2767400"/>
              <a:gd name="connsiteY1-24" fmla="*/ 787400 h 4838699"/>
              <a:gd name="connsiteX2-25" fmla="*/ 2767400 w 2767400"/>
              <a:gd name="connsiteY2-26" fmla="*/ 4838699 h 4838699"/>
              <a:gd name="connsiteX3-27" fmla="*/ 0 w 2767400"/>
              <a:gd name="connsiteY3-28" fmla="*/ 4838699 h 4838699"/>
              <a:gd name="connsiteX4-29" fmla="*/ 1397000 w 2767400"/>
              <a:gd name="connsiteY4-30" fmla="*/ 0 h 4838699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2767400" h="4838699">
                <a:moveTo>
                  <a:pt x="1397000" y="0"/>
                </a:moveTo>
                <a:lnTo>
                  <a:pt x="2767400" y="787400"/>
                </a:lnTo>
                <a:lnTo>
                  <a:pt x="2767400" y="4838699"/>
                </a:lnTo>
                <a:lnTo>
                  <a:pt x="0" y="4838699"/>
                </a:lnTo>
                <a:lnTo>
                  <a:pt x="1397000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7" name="任意多边形: 形状 16"/>
          <p:cNvSpPr/>
          <p:nvPr>
            <p:custDataLst>
              <p:tags r:id="rId3"/>
            </p:custDataLst>
          </p:nvPr>
        </p:nvSpPr>
        <p:spPr>
          <a:xfrm>
            <a:off x="3698981" y="1"/>
            <a:ext cx="8491819" cy="4559752"/>
          </a:xfrm>
          <a:custGeom>
            <a:avLst/>
            <a:gdLst>
              <a:gd name="connsiteX0" fmla="*/ 22 w 8491819"/>
              <a:gd name="connsiteY0" fmla="*/ 0 h 4539811"/>
              <a:gd name="connsiteX1" fmla="*/ 8491819 w 8491819"/>
              <a:gd name="connsiteY1" fmla="*/ 0 h 4539811"/>
              <a:gd name="connsiteX2" fmla="*/ 8491819 w 8491819"/>
              <a:gd name="connsiteY2" fmla="*/ 4539811 h 4539811"/>
              <a:gd name="connsiteX3" fmla="*/ 0 w 8491819"/>
              <a:gd name="connsiteY3" fmla="*/ 1 h 45398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491819" h="4539811">
                <a:moveTo>
                  <a:pt x="22" y="0"/>
                </a:moveTo>
                <a:lnTo>
                  <a:pt x="8491819" y="0"/>
                </a:lnTo>
                <a:lnTo>
                  <a:pt x="8491819" y="4539811"/>
                </a:lnTo>
                <a:lnTo>
                  <a:pt x="0" y="1"/>
                </a:lnTo>
                <a:close/>
              </a:path>
            </a:pathLst>
          </a:custGeom>
          <a:solidFill>
            <a:schemeClr val="accent1">
              <a:lumMod val="5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19" name="图片 18"/>
          <p:cNvPicPr/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21" b="37875"/>
          <a:stretch>
            <a:fillRect/>
          </a:stretch>
        </p:blipFill>
        <p:spPr>
          <a:xfrm>
            <a:off x="4221328" y="0"/>
            <a:ext cx="7969472" cy="4260558"/>
          </a:xfrm>
          <a:custGeom>
            <a:avLst/>
            <a:gdLst>
              <a:gd name="connsiteX0" fmla="*/ 0 w 7969472"/>
              <a:gd name="connsiteY0" fmla="*/ 0 h 4260558"/>
              <a:gd name="connsiteX1" fmla="*/ 7969472 w 7969472"/>
              <a:gd name="connsiteY1" fmla="*/ 0 h 4260558"/>
              <a:gd name="connsiteX2" fmla="*/ 7969472 w 7969472"/>
              <a:gd name="connsiteY2" fmla="*/ 4260558 h 42605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969472" h="4260558">
                <a:moveTo>
                  <a:pt x="0" y="0"/>
                </a:moveTo>
                <a:lnTo>
                  <a:pt x="7969472" y="0"/>
                </a:lnTo>
                <a:lnTo>
                  <a:pt x="7969472" y="4260558"/>
                </a:lnTo>
                <a:close/>
              </a:path>
            </a:pathLst>
          </a:custGeom>
        </p:spPr>
      </p:pic>
      <p:cxnSp>
        <p:nvCxnSpPr>
          <p:cNvPr id="20" name="直接连接符 19"/>
          <p:cNvCxnSpPr/>
          <p:nvPr>
            <p:custDataLst>
              <p:tags r:id="rId6"/>
            </p:custDataLst>
          </p:nvPr>
        </p:nvCxnSpPr>
        <p:spPr>
          <a:xfrm>
            <a:off x="0" y="5861050"/>
            <a:ext cx="1276350" cy="0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>
            <p:custDataLst>
              <p:tags r:id="rId7"/>
            </p:custDataLst>
          </p:nvPr>
        </p:nvCxnSpPr>
        <p:spPr>
          <a:xfrm>
            <a:off x="0" y="6270625"/>
            <a:ext cx="1873250" cy="0"/>
          </a:xfrm>
          <a:prstGeom prst="line">
            <a:avLst/>
          </a:prstGeom>
          <a:ln w="22225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8"/>
            </p:custDataLst>
          </p:nvPr>
        </p:nvSpPr>
        <p:spPr>
          <a:xfrm>
            <a:off x="756004" y="2652567"/>
            <a:ext cx="8921395" cy="1107440"/>
          </a:xfrm>
          <a:prstGeom prst="rect">
            <a:avLst/>
          </a:prstGeom>
        </p:spPr>
        <p:txBody>
          <a:bodyPr vert="horz" wrap="square" lIns="0" tIns="0" rIns="0" bIns="0" rtlCol="0" anchor="b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zh-CN" altLang="en-US" sz="6800" i="0" u="none" strike="noStrike" cap="none" spc="70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ea"/>
                <a:ea typeface="+mj-ea"/>
                <a:sym typeface="+mn-ea"/>
              </a:defRPr>
            </a:lvl1pPr>
          </a:lstStyle>
          <a:p>
            <a:pPr marL="0" marR="0" lvl="0" fontAlgn="auto">
              <a:spcAft>
                <a:spcPts val="0"/>
              </a:spcAft>
              <a:buClrTx/>
              <a:buSzTx/>
              <a:buFontTx/>
            </a:pPr>
            <a:r>
              <a:rPr lang="zh-CN" altLang="en-US" dirty="0"/>
              <a:t>编辑母版标题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>
            <a:lvl1pPr>
              <a:defRPr>
                <a:latin typeface="+mj-ea"/>
                <a:ea typeface="+mj-ea"/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18" name="年号占位符 8"/>
          <p:cNvSpPr>
            <a:spLocks noGrp="1"/>
          </p:cNvSpPr>
          <p:nvPr>
            <p:ph type="body" sz="quarter" idx="15" hasCustomPrompt="1"/>
            <p:custDataLst>
              <p:tags r:id="rId12"/>
            </p:custDataLst>
          </p:nvPr>
        </p:nvSpPr>
        <p:spPr>
          <a:xfrm>
            <a:off x="756004" y="1400175"/>
            <a:ext cx="5657495" cy="1115867"/>
          </a:xfrm>
          <a:prstGeom prst="rect">
            <a:avLst/>
          </a:prstGeom>
          <a:noFill/>
        </p:spPr>
        <p:txBody>
          <a:bodyPr wrap="square" lIns="0" tIns="0" rIns="0" bIns="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3200" b="1" spc="200" dirty="0">
                <a:solidFill>
                  <a:schemeClr val="accent1">
                    <a:lumMod val="50000"/>
                  </a:schemeClr>
                </a:solidFill>
                <a:uFillTx/>
                <a:latin typeface="+mn-ea"/>
                <a:ea typeface="+mn-ea"/>
                <a:cs typeface="Arial" panose="020B0604020202020204" pitchFamily="34" charset="0"/>
              </a:defRPr>
            </a:lvl1pPr>
          </a:lstStyle>
          <a:p>
            <a:pPr marL="0" lvl="0"/>
            <a:r>
              <a:rPr lang="zh-CN" altLang="en-US" dirty="0"/>
              <a:t>年号</a:t>
            </a:r>
            <a:endParaRPr lang="zh-CN" altLang="en-US" dirty="0"/>
          </a:p>
        </p:txBody>
      </p:sp>
      <p:sp>
        <p:nvSpPr>
          <p:cNvPr id="13" name="矩形 12"/>
          <p:cNvSpPr/>
          <p:nvPr>
            <p:custDataLst>
              <p:tags r:id="rId13"/>
            </p:custDataLst>
          </p:nvPr>
        </p:nvSpPr>
        <p:spPr>
          <a:xfrm>
            <a:off x="756005" y="3909867"/>
            <a:ext cx="4838040" cy="794681"/>
          </a:xfrm>
          <a:prstGeom prst="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rmAutofit/>
          </a:bodyPr>
          <a:lstStyle/>
          <a:p>
            <a:pPr marL="0" indent="0" algn="ctr">
              <a:buFont typeface="Arial" panose="020B0604020202020204" pitchFamily="34" charset="0"/>
              <a:buNone/>
            </a:pPr>
            <a:endParaRPr lang="zh-CN" altLang="en-US">
              <a:solidFill>
                <a:schemeClr val="lt1"/>
              </a:solidFill>
              <a:latin typeface="+mj-ea"/>
              <a:ea typeface="+mj-ea"/>
            </a:endParaRPr>
          </a:p>
        </p:txBody>
      </p:sp>
      <p:sp>
        <p:nvSpPr>
          <p:cNvPr id="15" name="副标题 2"/>
          <p:cNvSpPr>
            <a:spLocks noGrp="1"/>
          </p:cNvSpPr>
          <p:nvPr>
            <p:ph type="subTitle" idx="1" hasCustomPrompt="1"/>
            <p:custDataLst>
              <p:tags r:id="rId14"/>
            </p:custDataLst>
          </p:nvPr>
        </p:nvSpPr>
        <p:spPr>
          <a:xfrm>
            <a:off x="756004" y="3913042"/>
            <a:ext cx="4838039" cy="79150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rmAutofit/>
          </a:bodyPr>
          <a:lstStyle>
            <a:lvl1pPr marL="0" indent="0">
              <a:buFont typeface="Arial" panose="020B0604020202020204" pitchFamily="34" charset="0"/>
              <a:buNone/>
              <a:defRPr kumimoji="0" lang="zh-CN" altLang="en-US" b="0" i="0" u="none" strike="noStrike" cap="none" spc="200" normalizeH="0" baseline="0" noProof="0" dirty="0">
                <a:ln>
                  <a:noFill/>
                </a:ln>
                <a:solidFill>
                  <a:schemeClr val="tx1">
                    <a:lumMod val="95000"/>
                    <a:lumOff val="5000"/>
                  </a:schemeClr>
                </a:solidFill>
                <a:effectLst/>
                <a:uLnTx/>
                <a:uFillTx/>
                <a:latin typeface="+mj-ea"/>
                <a:ea typeface="+mj-ea"/>
              </a:defRPr>
            </a:lvl1pPr>
          </a:lstStyle>
          <a:p>
            <a:pPr marL="228600" marR="0" lvl="0" indent="-2286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8" name="内容占位符 7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 wrap="square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9" name="日期占位符 8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0" name="页脚占位符 9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>
            <p:custDataLst>
              <p:tags r:id="rId2"/>
            </p:custDataLst>
          </p:nvPr>
        </p:nvPicPr>
        <p:blipFill rotWithShape="1">
          <a:blip r:embed="rId3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08790" y="1392930"/>
            <a:ext cx="4389120" cy="4072141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181600" y="323850"/>
            <a:ext cx="6601460" cy="1068705"/>
          </a:xfrm>
          <a:prstGeom prst="rect">
            <a:avLst/>
          </a:prstGeom>
          <a:noFill/>
        </p:spPr>
        <p:txBody>
          <a:bodyPr wrap="square" lIns="91440" tIns="45720" rIns="91440" bIns="45720" anchor="b">
            <a:normAutofit/>
          </a:bodyPr>
          <a:lstStyle>
            <a:lvl1pPr>
              <a:defRPr lang="zh-CN" altLang="en-US" sz="4000" spc="600" dirty="0">
                <a:solidFill>
                  <a:schemeClr val="tx2">
                    <a:lumMod val="60000"/>
                    <a:lumOff val="40000"/>
                  </a:schemeClr>
                </a:solidFill>
                <a:uFillTx/>
                <a:latin typeface="+mj-ea"/>
                <a:ea typeface="+mj-ea"/>
                <a:cs typeface="汉仪旗黑-85S" panose="00020600040101010101" pitchFamily="18" charset="-122"/>
              </a:defRPr>
            </a:lvl1pPr>
          </a:lstStyle>
          <a:p>
            <a:pPr marL="0" lvl="0">
              <a:lnSpc>
                <a:spcPct val="120000"/>
              </a:lnSpc>
            </a:pPr>
            <a:r>
              <a:rPr lang="zh-CN" altLang="en-US" dirty="0"/>
              <a:t>标题</a:t>
            </a:r>
            <a:endParaRPr lang="zh-CN" altLang="en-US" dirty="0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4826039" y="3422158"/>
            <a:ext cx="6857365" cy="774513"/>
          </a:xfrm>
          <a:prstGeom prst="rect">
            <a:avLst/>
          </a:prstGeom>
        </p:spPr>
        <p:txBody>
          <a:bodyPr vert="horz" wrap="square" lIns="0" tIns="0" rIns="0" bIns="0" rtlCol="0" anchor="t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3160" i="0" u="none" strike="noStrike" cap="none" spc="3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</a:defRPr>
            </a:lvl1pPr>
          </a:lstStyle>
          <a:p>
            <a:pPr marL="0" marR="0" lvl="0" fontAlgn="auto">
              <a:lnSpc>
                <a:spcPct val="120000"/>
              </a:lnSpc>
              <a:buClrTx/>
              <a:buSzTx/>
              <a:buFontTx/>
            </a:pPr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4826039" y="4261441"/>
            <a:ext cx="6857365" cy="1669926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kumimoji="0" lang="zh-CN" altLang="en-US" sz="1800" b="0" i="0" u="none" strike="noStrike" cap="none" spc="200" normalizeH="0" baseline="0" noProof="1" dirty="0">
                <a:solidFill>
                  <a:schemeClr val="tx1">
                    <a:lumMod val="75000"/>
                    <a:lumOff val="25000"/>
                  </a:schemeClr>
                </a:solidFill>
                <a:uFillTx/>
                <a:latin typeface="+mj-ea"/>
                <a:ea typeface="+mj-ea"/>
                <a:sym typeface="+mn-ea"/>
              </a:defRPr>
            </a:lvl1pPr>
          </a:lstStyle>
          <a:p>
            <a:pPr marL="228600" marR="0" lvl="0" indent="-228600" fontAlgn="auto">
              <a:spcBef>
                <a:spcPts val="0"/>
              </a:spcBef>
              <a:spcAft>
                <a:spcPts val="0"/>
              </a:spcAft>
              <a:buClrTx/>
              <a:buSzTx/>
            </a:pPr>
            <a:r>
              <a:rPr lang="zh-CN" altLang="en-US" dirty="0"/>
              <a:t>单击此处编辑副标题</a:t>
            </a:r>
            <a:endParaRPr lang="zh-CN" altLang="en-US" dirty="0"/>
          </a:p>
        </p:txBody>
      </p:sp>
      <p:sp>
        <p:nvSpPr>
          <p:cNvPr id="8" name="节编号 3"/>
          <p:cNvSpPr>
            <a:spLocks noGrp="1"/>
          </p:cNvSpPr>
          <p:nvPr>
            <p:ph type="body" sz="quarter" idx="13" hasCustomPrompt="1"/>
            <p:custDataLst>
              <p:tags r:id="rId4"/>
            </p:custDataLst>
          </p:nvPr>
        </p:nvSpPr>
        <p:spPr>
          <a:xfrm>
            <a:off x="4826039" y="926631"/>
            <a:ext cx="6857365" cy="2378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b" anchorCtr="0">
            <a:normAutofit/>
          </a:bodyPr>
          <a:lstStyle>
            <a:lvl1pPr marL="0" indent="0" algn="l">
              <a:buFont typeface="Arial" panose="020B0604020202020204" pitchFamily="34" charset="0"/>
              <a:buNone/>
              <a:defRPr lang="zh-CN" altLang="en-US" sz="8800" b="1" spc="200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+mj-ea"/>
                <a:ea typeface="+mj-ea"/>
                <a:cs typeface="+mn-ea"/>
              </a:defRPr>
            </a:lvl1pPr>
          </a:lstStyle>
          <a:p>
            <a:pPr marL="0" lvl="0">
              <a:lnSpc>
                <a:spcPct val="100000"/>
              </a:lnSpc>
            </a:pPr>
            <a:r>
              <a:rPr lang="zh-CN" altLang="en-US" dirty="0"/>
              <a:t>节编号</a:t>
            </a:r>
            <a:endParaRPr lang="zh-CN" altLang="en-US" dirty="0"/>
          </a:p>
        </p:txBody>
      </p:sp>
      <p:sp>
        <p:nvSpPr>
          <p:cNvPr id="4" name="日期占位符 4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5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6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>
            <p:custDataLst>
              <p:tags r:id="rId8"/>
            </p:custDataLst>
          </p:nvPr>
        </p:nvPicPr>
        <p:blipFill rotWithShape="1">
          <a:blip r:embed="rId9">
            <a:duotone>
              <a:prstClr val="black"/>
              <a:schemeClr val="accent1">
                <a:lumMod val="75000"/>
                <a:tint val="45000"/>
                <a:satMod val="400000"/>
              </a:schemeClr>
            </a:duotone>
          </a:blip>
          <a:srcRect/>
          <a:stretch>
            <a:fillRect/>
          </a:stretch>
        </p:blipFill>
        <p:spPr>
          <a:xfrm>
            <a:off x="215153" y="1928146"/>
            <a:ext cx="3235350" cy="300169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half" idx="1"/>
            <p:custDataLst>
              <p:tags r:id="rId3"/>
            </p:custDataLst>
          </p:nvPr>
        </p:nvSpPr>
        <p:spPr>
          <a:xfrm>
            <a:off x="69596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0" name="内容占位符 9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172200" y="1301750"/>
            <a:ext cx="5323840" cy="4875850"/>
          </a:xfrm>
        </p:spPr>
        <p:txBody>
          <a:bodyPr wrap="square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10"/>
            <p:custDataLst>
              <p:tags r:id="rId5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11"/>
            <p:custDataLst>
              <p:tags r:id="rId6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2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9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>
          <a:xfrm>
            <a:off x="839788" y="360000"/>
            <a:ext cx="10515600" cy="864000"/>
          </a:xfrm>
        </p:spPr>
        <p:txBody>
          <a:bodyPr vert="horz" wrap="square" lIns="0" tIns="0" rIns="0" bIns="0" rtlCol="0" anchor="b">
            <a:normAutofit/>
          </a:bodyPr>
          <a:lstStyle>
            <a:lvl1pPr>
              <a:defRPr lang="zh-CN" altLang="en-US" dirty="0"/>
            </a:lvl1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idx="1" hasCustomPrompt="1"/>
            <p:custDataLst>
              <p:tags r:id="rId3"/>
            </p:custDataLst>
          </p:nvPr>
        </p:nvSpPr>
        <p:spPr>
          <a:xfrm>
            <a:off x="69596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2" name="内容占位符 11"/>
          <p:cNvSpPr>
            <a:spLocks noGrp="1"/>
          </p:cNvSpPr>
          <p:nvPr>
            <p:ph sz="half" idx="2"/>
            <p:custDataLst>
              <p:tags r:id="rId4"/>
            </p:custDataLst>
          </p:nvPr>
        </p:nvSpPr>
        <p:spPr>
          <a:xfrm>
            <a:off x="69596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3" hasCustomPrompt="1"/>
            <p:custDataLst>
              <p:tags r:id="rId5"/>
            </p:custDataLst>
          </p:nvPr>
        </p:nvSpPr>
        <p:spPr>
          <a:xfrm>
            <a:off x="6172200" y="1301750"/>
            <a:ext cx="5323840" cy="411303"/>
          </a:xfrm>
        </p:spPr>
        <p:txBody>
          <a:bodyPr wrap="square"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4" name="内容占位符 13"/>
          <p:cNvSpPr>
            <a:spLocks noGrp="1"/>
          </p:cNvSpPr>
          <p:nvPr>
            <p:ph sz="quarter" idx="4"/>
            <p:custDataLst>
              <p:tags r:id="rId6"/>
            </p:custDataLst>
          </p:nvPr>
        </p:nvSpPr>
        <p:spPr>
          <a:xfrm>
            <a:off x="6172200" y="1875099"/>
            <a:ext cx="5323840" cy="4300276"/>
          </a:xfrm>
        </p:spPr>
        <p:txBody>
          <a:bodyPr wrap="square">
            <a:normAutofit/>
          </a:bodyPr>
          <a:lstStyle>
            <a:lvl1pPr>
              <a:defRPr sz="2200"/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5" name="日期占位符 14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6" name="页脚占位符 15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7" name="灯片编号占位符 16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标题 5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 showMasterSp="0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5592522B-0F24-4480-B9DD-A9474A6880D6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 userDrawn="1">
  <p:cSld name="仅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95960" y="360045"/>
            <a:ext cx="10801985" cy="5817870"/>
          </a:xfrm>
        </p:spPr>
        <p:txBody>
          <a:bodyPr wrap="square">
            <a:normAutofit/>
          </a:bodyPr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7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 wrap="square">
            <a:normAutofit/>
          </a:bodyPr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9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 wrap="square">
            <a:normAutofit/>
          </a:bodyPr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9" Type="http://schemas.openxmlformats.org/officeDocument/2006/relationships/theme" Target="../theme/theme1.xml"/><Relationship Id="rId18" Type="http://schemas.openxmlformats.org/officeDocument/2006/relationships/tags" Target="../tags/tag77.xml"/><Relationship Id="rId17" Type="http://schemas.openxmlformats.org/officeDocument/2006/relationships/tags" Target="../tags/tag76.xml"/><Relationship Id="rId16" Type="http://schemas.openxmlformats.org/officeDocument/2006/relationships/tags" Target="../tags/tag75.xml"/><Relationship Id="rId15" Type="http://schemas.openxmlformats.org/officeDocument/2006/relationships/tags" Target="../tags/tag74.xml"/><Relationship Id="rId14" Type="http://schemas.openxmlformats.org/officeDocument/2006/relationships/tags" Target="../tags/tag73.xml"/><Relationship Id="rId13" Type="http://schemas.openxmlformats.org/officeDocument/2006/relationships/tags" Target="../tags/tag72.xml"/><Relationship Id="rId12" Type="http://schemas.openxmlformats.org/officeDocument/2006/relationships/tags" Target="../tags/tag7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12"/>
            </p:custDataLst>
          </p:nvPr>
        </p:nvSpPr>
        <p:spPr>
          <a:xfrm>
            <a:off x="0" y="6565900"/>
            <a:ext cx="12192000" cy="292100"/>
          </a:xfrm>
          <a:prstGeom prst="rect">
            <a:avLst/>
          </a:prstGeom>
          <a:solidFill>
            <a:schemeClr val="accent1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j-ea"/>
              <a:ea typeface="+mj-ea"/>
              <a:cs typeface="+mn-cs"/>
            </a:endParaRPr>
          </a:p>
        </p:txBody>
      </p:sp>
      <p:sp>
        <p:nvSpPr>
          <p:cNvPr id="8" name="标题占位符 1"/>
          <p:cNvSpPr>
            <a:spLocks noGrp="1"/>
          </p:cNvSpPr>
          <p:nvPr>
            <p:ph type="title"/>
            <p:custDataLst>
              <p:tags r:id="rId13"/>
            </p:custDataLst>
          </p:nvPr>
        </p:nvSpPr>
        <p:spPr>
          <a:xfrm>
            <a:off x="695960" y="360000"/>
            <a:ext cx="10800000" cy="720000"/>
          </a:xfrm>
          <a:prstGeom prst="rect">
            <a:avLst/>
          </a:prstGeom>
        </p:spPr>
        <p:txBody>
          <a:bodyPr vert="horz" wrap="square" lIns="0" tIns="0" rIns="0" bIns="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idx="1"/>
            <p:custDataLst>
              <p:tags r:id="rId14"/>
            </p:custDataLst>
          </p:nvPr>
        </p:nvSpPr>
        <p:spPr>
          <a:xfrm>
            <a:off x="695960" y="1301749"/>
            <a:ext cx="10800000" cy="4873625"/>
          </a:xfrm>
          <a:prstGeom prst="rect">
            <a:avLst/>
          </a:prstGeom>
        </p:spPr>
        <p:txBody>
          <a:bodyPr vert="horz" wrap="square" lIns="0" tIns="0" rIns="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三级</a:t>
            </a:r>
            <a:endParaRPr lang="zh-CN" altLang="en-US" dirty="0"/>
          </a:p>
          <a:p>
            <a:pPr lvl="3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四级</a:t>
            </a:r>
            <a:endParaRPr lang="zh-CN" altLang="en-US" dirty="0"/>
          </a:p>
          <a:p>
            <a:pPr lvl="4"/>
            <a:r>
              <a:rPr lang="zh-CN" altLang="en-US" dirty="0">
                <a:sym typeface="+mn-ea"/>
              </a:rPr>
              <a:t>第</a:t>
            </a:r>
            <a:r>
              <a:rPr lang="zh-CN" altLang="en-US" dirty="0"/>
              <a:t>五级</a:t>
            </a:r>
            <a:endParaRPr lang="zh-CN" altLang="en-US" dirty="0"/>
          </a:p>
        </p:txBody>
      </p:sp>
      <p:sp>
        <p:nvSpPr>
          <p:cNvPr id="11" name="日期占位符 10"/>
          <p:cNvSpPr>
            <a:spLocks noGrp="1"/>
          </p:cNvSpPr>
          <p:nvPr>
            <p:ph type="dt" sz="half" idx="2"/>
            <p:custDataLst>
              <p:tags r:id="rId15"/>
            </p:custDataLst>
          </p:nvPr>
        </p:nvSpPr>
        <p:spPr>
          <a:xfrm>
            <a:off x="69596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592522B-0F24-4480-B9DD-A9474A6880D6}" type="datetimeFigureOut">
              <a:rPr lang="zh-CN" altLang="en-US" smtClean="0"/>
            </a:fld>
            <a:endParaRPr lang="zh-CN" altLang="en-US"/>
          </a:p>
        </p:txBody>
      </p:sp>
      <p:sp>
        <p:nvSpPr>
          <p:cNvPr id="12" name="页脚占位符 11"/>
          <p:cNvSpPr>
            <a:spLocks noGrp="1"/>
          </p:cNvSpPr>
          <p:nvPr>
            <p:ph type="ftr" sz="quarter" idx="3"/>
            <p:custDataLst>
              <p:tags r:id="rId16"/>
            </p:custDataLst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4"/>
            <p:custDataLst>
              <p:tags r:id="rId17"/>
            </p:custDataLst>
          </p:nvPr>
        </p:nvSpPr>
        <p:spPr>
          <a:xfrm>
            <a:off x="8753983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5F26B5-172A-4DC2-B0B7-181CFC56B87C}" type="slidenum">
              <a:rPr lang="zh-CN" altLang="en-US" smtClean="0"/>
            </a:fld>
            <a:endParaRPr lang="zh-CN" altLang="en-US"/>
          </a:p>
        </p:txBody>
      </p:sp>
      <p:sp>
        <p:nvSpPr>
          <p:cNvPr id="2" name="KSO_TEMPLATE" hidden="1"/>
          <p:cNvSpPr/>
          <p:nvPr>
            <p:custDataLst>
              <p:tags r:id="rId1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3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38480" indent="-20637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798830" indent="-1619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030605" indent="-149225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235075" indent="-127000" algn="l" defTabSz="914400" rtl="0" eaLnBrk="1" latinLnBrk="0" hangingPunct="1">
        <a:lnSpc>
          <a:spcPct val="130000"/>
        </a:lnSpc>
        <a:spcBef>
          <a:spcPts val="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1.xml"/><Relationship Id="rId4" Type="http://schemas.openxmlformats.org/officeDocument/2006/relationships/tags" Target="../tags/tag80.xml"/><Relationship Id="rId3" Type="http://schemas.openxmlformats.org/officeDocument/2006/relationships/image" Target="../media/image4.jpeg"/><Relationship Id="rId2" Type="http://schemas.openxmlformats.org/officeDocument/2006/relationships/tags" Target="../tags/tag79.xml"/><Relationship Id="rId1" Type="http://schemas.openxmlformats.org/officeDocument/2006/relationships/tags" Target="../tags/tag78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4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4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5.xml"/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image" Target="../media/image4.jpe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106.xml"/><Relationship Id="rId2" Type="http://schemas.openxmlformats.org/officeDocument/2006/relationships/image" Target="../media/image15.png"/><Relationship Id="rId1" Type="http://schemas.openxmlformats.org/officeDocument/2006/relationships/image" Target="../media/image4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7.xml"/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image" Target="../media/image4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4.xml"/><Relationship Id="rId5" Type="http://schemas.openxmlformats.org/officeDocument/2006/relationships/tags" Target="../tags/tag108.xml"/><Relationship Id="rId4" Type="http://schemas.openxmlformats.org/officeDocument/2006/relationships/image" Target="../media/image20.jpeg"/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image" Target="../media/image4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9.xml"/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image" Target="../media/image4.jpeg"/></Relationships>
</file>

<file path=ppt/slides/_rels/slide1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1.xml"/><Relationship Id="rId5" Type="http://schemas.openxmlformats.org/officeDocument/2006/relationships/tags" Target="../tags/tag113.xml"/><Relationship Id="rId4" Type="http://schemas.openxmlformats.org/officeDocument/2006/relationships/image" Target="../media/image4.jpeg"/><Relationship Id="rId3" Type="http://schemas.openxmlformats.org/officeDocument/2006/relationships/tags" Target="../tags/tag112.xml"/><Relationship Id="rId2" Type="http://schemas.openxmlformats.org/officeDocument/2006/relationships/tags" Target="../tags/tag111.xml"/><Relationship Id="rId1" Type="http://schemas.openxmlformats.org/officeDocument/2006/relationships/tags" Target="../tags/tag110.xml"/></Relationships>
</file>

<file path=ppt/slides/_rels/slide2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88.xml"/><Relationship Id="rId7" Type="http://schemas.openxmlformats.org/officeDocument/2006/relationships/tags" Target="../tags/tag87.xml"/><Relationship Id="rId6" Type="http://schemas.openxmlformats.org/officeDocument/2006/relationships/tags" Target="../tags/tag86.xml"/><Relationship Id="rId5" Type="http://schemas.openxmlformats.org/officeDocument/2006/relationships/tags" Target="../tags/tag85.xml"/><Relationship Id="rId4" Type="http://schemas.openxmlformats.org/officeDocument/2006/relationships/tags" Target="../tags/tag84.xml"/><Relationship Id="rId3" Type="http://schemas.openxmlformats.org/officeDocument/2006/relationships/tags" Target="../tags/tag83.xml"/><Relationship Id="rId2" Type="http://schemas.openxmlformats.org/officeDocument/2006/relationships/tags" Target="../tags/tag82.xml"/><Relationship Id="rId11" Type="http://schemas.openxmlformats.org/officeDocument/2006/relationships/slideLayout" Target="../slideLayouts/slideLayout3.xml"/><Relationship Id="rId10" Type="http://schemas.openxmlformats.org/officeDocument/2006/relationships/tags" Target="../tags/tag89.xml"/><Relationship Id="rId1" Type="http://schemas.openxmlformats.org/officeDocument/2006/relationships/tags" Target="../tags/tag81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2.xml"/><Relationship Id="rId3" Type="http://schemas.openxmlformats.org/officeDocument/2006/relationships/image" Target="../media/image4.jpeg"/><Relationship Id="rId2" Type="http://schemas.openxmlformats.org/officeDocument/2006/relationships/tags" Target="../tags/tag91.xml"/><Relationship Id="rId1" Type="http://schemas.openxmlformats.org/officeDocument/2006/relationships/tags" Target="../tags/tag90.xml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4.xml"/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tags" Target="../tags/tag93.xml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97.xml"/><Relationship Id="rId3" Type="http://schemas.openxmlformats.org/officeDocument/2006/relationships/image" Target="../media/image4.jpeg"/><Relationship Id="rId2" Type="http://schemas.openxmlformats.org/officeDocument/2006/relationships/tags" Target="../tags/tag96.xml"/><Relationship Id="rId1" Type="http://schemas.openxmlformats.org/officeDocument/2006/relationships/tags" Target="../tags/tag95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tags" Target="../tags/tag98.xml"/><Relationship Id="rId2" Type="http://schemas.openxmlformats.org/officeDocument/2006/relationships/image" Target="../media/image6.png"/><Relationship Id="rId1" Type="http://schemas.openxmlformats.org/officeDocument/2006/relationships/image" Target="../media/image4.jpeg"/></Relationships>
</file>

<file path=ppt/slides/_rels/slide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1.xml"/><Relationship Id="rId3" Type="http://schemas.openxmlformats.org/officeDocument/2006/relationships/image" Target="../media/image4.jpeg"/><Relationship Id="rId2" Type="http://schemas.openxmlformats.org/officeDocument/2006/relationships/tags" Target="../tags/tag100.xml"/><Relationship Id="rId1" Type="http://schemas.openxmlformats.org/officeDocument/2006/relationships/tags" Target="../tags/tag99.xml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2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image" Target="../media/image4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4.xml"/><Relationship Id="rId4" Type="http://schemas.openxmlformats.org/officeDocument/2006/relationships/tags" Target="../tags/tag103.xml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222885" y="2077720"/>
            <a:ext cx="8221980" cy="1256030"/>
          </a:xfrm>
        </p:spPr>
        <p:txBody>
          <a:bodyPr/>
          <a:p>
            <a:r>
              <a:rPr lang="zh-CN" altLang="en-US"/>
              <a:t>数字图像处理大作业</a:t>
            </a:r>
            <a:endParaRPr lang="zh-CN" altLang="en-US"/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558724" y="3592973"/>
            <a:ext cx="6681360" cy="954823"/>
          </a:xfrm>
        </p:spPr>
        <p:txBody>
          <a:bodyPr>
            <a:normAutofit lnSpcReduction="20000"/>
          </a:bodyPr>
          <a:p>
            <a:r>
              <a:rPr lang="en-US" altLang="zh-CN"/>
              <a:t>4</a:t>
            </a:r>
            <a:r>
              <a:t>号</a:t>
            </a:r>
            <a:r>
              <a:rPr lang="en-US" altLang="zh-CN"/>
              <a:t>-poster</a:t>
            </a:r>
            <a:endParaRPr lang="en-US" altLang="zh-CN"/>
          </a:p>
          <a:p>
            <a:r>
              <a:rPr lang="en-US" altLang="zh-CN"/>
              <a:t>AI1</a:t>
            </a:r>
            <a:r>
              <a:t>班</a:t>
            </a:r>
            <a:r>
              <a:rPr lang="en-US" altLang="zh-CN"/>
              <a:t> </a:t>
            </a:r>
            <a:r>
              <a:t>刘兴琰</a:t>
            </a:r>
          </a:p>
        </p:txBody>
      </p:sp>
      <p:pic>
        <p:nvPicPr>
          <p:cNvPr id="6" name="图片 5" descr="SC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4" name="图片 3" descr="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7770" y="1508125"/>
            <a:ext cx="3319145" cy="4425950"/>
          </a:xfrm>
          <a:prstGeom prst="rect">
            <a:avLst/>
          </a:prstGeom>
        </p:spPr>
      </p:pic>
      <p:pic>
        <p:nvPicPr>
          <p:cNvPr id="5" name="图片 4" descr="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44765" y="591185"/>
            <a:ext cx="4410075" cy="588010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3" name="图片 2" descr="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2655" y="626110"/>
            <a:ext cx="4203700" cy="5605145"/>
          </a:xfrm>
          <a:prstGeom prst="rect">
            <a:avLst/>
          </a:prstGeom>
        </p:spPr>
      </p:pic>
      <p:pic>
        <p:nvPicPr>
          <p:cNvPr id="5" name="图片 4" descr="运行结果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030" y="4850130"/>
            <a:ext cx="3081655" cy="5861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4" name="图片 3" descr="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8070" y="862965"/>
            <a:ext cx="3548380" cy="51320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6" name="图片 5" descr="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5560" y="1014730"/>
            <a:ext cx="3374390" cy="4827905"/>
          </a:xfrm>
          <a:prstGeom prst="rect">
            <a:avLst/>
          </a:prstGeom>
        </p:spPr>
      </p:pic>
      <p:pic>
        <p:nvPicPr>
          <p:cNvPr id="7" name="图片 6" descr="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1395" y="1014730"/>
            <a:ext cx="3374390" cy="48279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3" name="图片 2" descr="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155" y="1014730"/>
            <a:ext cx="3374390" cy="4827905"/>
          </a:xfrm>
          <a:prstGeom prst="rect">
            <a:avLst/>
          </a:prstGeom>
        </p:spPr>
      </p:pic>
      <p:pic>
        <p:nvPicPr>
          <p:cNvPr id="4" name="图片 3" descr="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05495" y="1014730"/>
            <a:ext cx="3374390" cy="4827905"/>
          </a:xfrm>
          <a:prstGeom prst="rect">
            <a:avLst/>
          </a:prstGeom>
        </p:spPr>
      </p:pic>
      <p:pic>
        <p:nvPicPr>
          <p:cNvPr id="-2147482598" name="图片 -2147482599" descr="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315" y="1623060"/>
            <a:ext cx="3162300" cy="4649470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5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3" name="图片 2" descr="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610" y="1508125"/>
            <a:ext cx="3483610" cy="4827905"/>
          </a:xfrm>
          <a:prstGeom prst="rect">
            <a:avLst/>
          </a:prstGeom>
        </p:spPr>
      </p:pic>
      <p:pic>
        <p:nvPicPr>
          <p:cNvPr id="4" name="图片 3" descr="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330" y="1508125"/>
            <a:ext cx="3849370" cy="48279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/>
        <p:txBody>
          <a:bodyPr>
            <a:normAutofit fontScale="90000"/>
          </a:bodyPr>
          <a:lstStyle/>
          <a:p>
            <a:r>
              <a:rPr lang="zh-CN" altLang="en-US"/>
              <a:t>感谢观看</a:t>
            </a:r>
            <a:endParaRPr lang="zh-CN" altLang="en-US"/>
          </a:p>
        </p:txBody>
      </p:sp>
      <p:sp>
        <p:nvSpPr>
          <p:cNvPr id="8" name="年号"/>
          <p:cNvSpPr>
            <a:spLocks noGrp="1"/>
          </p:cNvSpPr>
          <p:nvPr>
            <p:ph type="body" sz="quarter" idx="15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2024</a:t>
            </a:r>
            <a:r>
              <a:t>年</a:t>
            </a:r>
            <a:r>
              <a:rPr lang="en-US" altLang="zh-CN"/>
              <a:t>5</a:t>
            </a:r>
            <a:r>
              <a:t>月</a:t>
            </a:r>
            <a:r>
              <a:rPr lang="en-US" altLang="zh-CN"/>
              <a:t>15</a:t>
            </a:r>
            <a:r>
              <a:t>日</a:t>
            </a:r>
          </a:p>
        </p:txBody>
      </p:sp>
      <p:sp>
        <p:nvSpPr>
          <p:cNvPr id="5" name="副标题"/>
          <p:cNvSpPr>
            <a:spLocks noGrp="1"/>
          </p:cNvSpPr>
          <p:nvPr>
            <p:ph type="subTitle" idx="1"/>
            <p:custDataLst>
              <p:tags r:id="rId3"/>
            </p:custDataLst>
          </p:nvPr>
        </p:nvSpPr>
        <p:spPr/>
        <p:txBody>
          <a:bodyPr/>
          <a:lstStyle/>
          <a:p>
            <a:r>
              <a:rPr lang="en-US" altLang="zh-CN"/>
              <a:t>Thank you</a:t>
            </a:r>
            <a:endParaRPr lang="en-US" altLang="zh-CN"/>
          </a:p>
        </p:txBody>
      </p:sp>
      <p:pic>
        <p:nvPicPr>
          <p:cNvPr id="6" name="图片 5" descr="SCUT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zh-CN" altLang="en-US"/>
              <a:t>目录</a:t>
            </a:r>
            <a:endParaRPr lang="zh-CN" altLang="en-US"/>
          </a:p>
        </p:txBody>
      </p:sp>
      <p:cxnSp>
        <p:nvCxnSpPr>
          <p:cNvPr id="49" name="直接连接符 48"/>
          <p:cNvCxnSpPr>
            <a:endCxn id="37" idx="4"/>
          </p:cNvCxnSpPr>
          <p:nvPr>
            <p:custDataLst>
              <p:tags r:id="rId2"/>
            </p:custDataLst>
          </p:nvPr>
        </p:nvCxnSpPr>
        <p:spPr>
          <a:xfrm>
            <a:off x="5574188" y="2157186"/>
            <a:ext cx="0" cy="2230755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序号"/>
          <p:cNvSpPr txBox="1"/>
          <p:nvPr>
            <p:custDataLst>
              <p:tags r:id="rId3"/>
            </p:custDataLst>
          </p:nvPr>
        </p:nvSpPr>
        <p:spPr>
          <a:xfrm>
            <a:off x="5299118" y="1923656"/>
            <a:ext cx="550140" cy="550395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n-ea"/>
              </a:rPr>
              <a:t>01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n-ea"/>
            </a:endParaRPr>
          </a:p>
        </p:txBody>
      </p:sp>
      <p:sp>
        <p:nvSpPr>
          <p:cNvPr id="12" name="项标题"/>
          <p:cNvSpPr txBox="1"/>
          <p:nvPr>
            <p:custDataLst>
              <p:tags r:id="rId4"/>
            </p:custDataLst>
          </p:nvPr>
        </p:nvSpPr>
        <p:spPr>
          <a:xfrm>
            <a:off x="6006814" y="1869453"/>
            <a:ext cx="4789303" cy="658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选题背景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4" name="序号"/>
          <p:cNvSpPr txBox="1"/>
          <p:nvPr>
            <p:custDataLst>
              <p:tags r:id="rId5"/>
            </p:custDataLst>
          </p:nvPr>
        </p:nvSpPr>
        <p:spPr>
          <a:xfrm>
            <a:off x="5299118" y="2880621"/>
            <a:ext cx="550140" cy="550395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n-ea"/>
              </a:rPr>
              <a:t>02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n-ea"/>
            </a:endParaRPr>
          </a:p>
        </p:txBody>
      </p:sp>
      <p:sp>
        <p:nvSpPr>
          <p:cNvPr id="35" name="项标题"/>
          <p:cNvSpPr txBox="1"/>
          <p:nvPr>
            <p:custDataLst>
              <p:tags r:id="rId6"/>
            </p:custDataLst>
          </p:nvPr>
        </p:nvSpPr>
        <p:spPr>
          <a:xfrm>
            <a:off x="6006814" y="2826418"/>
            <a:ext cx="4789303" cy="658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方案论证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sp>
        <p:nvSpPr>
          <p:cNvPr id="37" name="序号"/>
          <p:cNvSpPr txBox="1"/>
          <p:nvPr>
            <p:custDataLst>
              <p:tags r:id="rId7"/>
            </p:custDataLst>
          </p:nvPr>
        </p:nvSpPr>
        <p:spPr>
          <a:xfrm>
            <a:off x="5299118" y="3837586"/>
            <a:ext cx="550140" cy="550395"/>
          </a:xfrm>
          <a:prstGeom prst="ellipse">
            <a:avLst/>
          </a:prstGeom>
          <a:solidFill>
            <a:schemeClr val="accent1"/>
          </a:solidFill>
        </p:spPr>
        <p:txBody>
          <a:bodyPr wrap="none" lIns="0" tIns="0" rIns="0" bIns="0" rtlCol="0" anchor="ctr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b="1" dirty="0">
                <a:solidFill>
                  <a:schemeClr val="lt1">
                    <a:lumMod val="100000"/>
                  </a:schemeClr>
                </a:solidFill>
                <a:latin typeface="+mn-ea"/>
              </a:rPr>
              <a:t>03</a:t>
            </a:r>
            <a:endParaRPr lang="en-US" b="1" dirty="0">
              <a:solidFill>
                <a:schemeClr val="lt1">
                  <a:lumMod val="100000"/>
                </a:schemeClr>
              </a:solidFill>
              <a:latin typeface="+mn-ea"/>
            </a:endParaRPr>
          </a:p>
        </p:txBody>
      </p:sp>
      <p:sp>
        <p:nvSpPr>
          <p:cNvPr id="38" name="项标题"/>
          <p:cNvSpPr txBox="1"/>
          <p:nvPr>
            <p:custDataLst>
              <p:tags r:id="rId8"/>
            </p:custDataLst>
          </p:nvPr>
        </p:nvSpPr>
        <p:spPr>
          <a:xfrm>
            <a:off x="6006814" y="3784018"/>
            <a:ext cx="4789303" cy="658800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</a:rPr>
              <a:t>过程论述与</a:t>
            </a:r>
            <a:r>
              <a:rPr lang="zh-CN" altLang="en-US" sz="20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+mn-ea"/>
              </a:rPr>
              <a:t>结果展示</a:t>
            </a:r>
            <a:endParaRPr lang="zh-CN" altLang="en-US" sz="2000" b="1" spc="3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</a:endParaRPr>
          </a:p>
        </p:txBody>
      </p:sp>
      <p:pic>
        <p:nvPicPr>
          <p:cNvPr id="2" name="图片 1" descr="SCUT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</p:spTree>
    <p:custDataLst>
      <p:tags r:id="rId10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latin typeface="+mn-ea"/>
                <a:sym typeface="+mn-ea"/>
              </a:rPr>
              <a:t>选题背景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01</a:t>
            </a:r>
            <a:endParaRPr lang="en-US" altLang="zh-CN"/>
          </a:p>
        </p:txBody>
      </p:sp>
      <p:pic>
        <p:nvPicPr>
          <p:cNvPr id="2" name="图片 1" descr="SC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4603750" y="1599565"/>
            <a:ext cx="6857365" cy="2494280"/>
          </a:xfrm>
        </p:spPr>
        <p:txBody>
          <a:bodyPr>
            <a:noAutofit/>
          </a:bodyPr>
          <a:lstStyle/>
          <a:p>
            <a:r>
              <a:rPr lang="zh-CN" altLang="en-US" sz="1800"/>
              <a:t>本项目主要目标是对一张具有白色边缘的海报图像（"poster.</a:t>
            </a:r>
            <a:r>
              <a:rPr lang="en-US" altLang="zh-CN" sz="1800"/>
              <a:t>png</a:t>
            </a:r>
            <a:r>
              <a:rPr lang="zh-CN" altLang="en-US" sz="1800"/>
              <a:t>"）进行精确的图像处理。具体任务包括</a:t>
            </a:r>
            <a:r>
              <a:rPr lang="zh-CN" altLang="en-US" sz="1800">
                <a:solidFill>
                  <a:srgbClr val="FF0000"/>
                </a:solidFill>
              </a:rPr>
              <a:t>测量上下白边的长度</a:t>
            </a:r>
            <a:r>
              <a:rPr lang="zh-CN" altLang="en-US" sz="1800"/>
              <a:t>、</a:t>
            </a:r>
            <a:r>
              <a:rPr lang="zh-CN" altLang="en-US" sz="1800">
                <a:solidFill>
                  <a:srgbClr val="FF0000"/>
                </a:solidFill>
              </a:rPr>
              <a:t>移除所有白边</a:t>
            </a:r>
            <a:r>
              <a:rPr lang="zh-CN" altLang="en-US" sz="1800"/>
              <a:t>以及</a:t>
            </a:r>
            <a:r>
              <a:rPr lang="zh-CN" altLang="en-US" sz="1800">
                <a:solidFill>
                  <a:srgbClr val="FF0000"/>
                </a:solidFill>
              </a:rPr>
              <a:t>在处理后的图像上添加新的白边</a:t>
            </a:r>
            <a:r>
              <a:rPr lang="zh-CN" altLang="en-US" sz="1800"/>
              <a:t>。精确测量图像上下白边的像素长度，需要图像预处理和边缘检测技术的应用，以准确界定白边与海报主体内容的分界线。在测量出白边长度后，需精确地移除这些白边，确保不会误剪海报的主体内容。移除原有白边后，在图像的顶部和右侧均匀添加宽度为50像素的新白边。</a:t>
            </a:r>
            <a:endParaRPr lang="zh-CN" altLang="en-US" sz="1800"/>
          </a:p>
        </p:txBody>
      </p:sp>
      <p:pic>
        <p:nvPicPr>
          <p:cNvPr id="2" name="图片 1" descr="SCU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3" name="图片 2" descr="poster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3975" y="3976370"/>
            <a:ext cx="1887220" cy="254190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latin typeface="+mn-ea"/>
                <a:sym typeface="+mn-ea"/>
              </a:rPr>
              <a:t>方案论证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02</a:t>
            </a:r>
            <a:endParaRPr lang="en-US" altLang="zh-CN"/>
          </a:p>
        </p:txBody>
      </p:sp>
      <p:pic>
        <p:nvPicPr>
          <p:cNvPr id="2" name="图片 1" descr="SC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-2147482557" name="图片 -2147482558" descr="diagram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3060" y="1197928"/>
            <a:ext cx="5684520" cy="4462145"/>
          </a:xfrm>
          <a:prstGeom prst="rect">
            <a:avLst/>
          </a:prstGeom>
          <a:noFill/>
          <a:ln w="9525">
            <a:noFill/>
          </a:ln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>
                <a:latin typeface="+mn-ea"/>
                <a:sym typeface="+mn-ea"/>
              </a:rPr>
              <a:t>过程论述与结果展示</a:t>
            </a:r>
            <a:endParaRPr lang="zh-CN" altLang="en-US"/>
          </a:p>
        </p:txBody>
      </p:sp>
      <p:sp>
        <p:nvSpPr>
          <p:cNvPr id="6" name="节编号"/>
          <p:cNvSpPr>
            <a:spLocks noGrp="1"/>
          </p:cNvSpPr>
          <p:nvPr>
            <p:ph type="body" sz="quarter" idx="13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/>
              <a:t>03</a:t>
            </a:r>
            <a:endParaRPr lang="en-US" altLang="zh-CN"/>
          </a:p>
        </p:txBody>
      </p:sp>
      <p:pic>
        <p:nvPicPr>
          <p:cNvPr id="2" name="图片 1" descr="SCUT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3" name="图片 2" descr="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40605" y="1097280"/>
            <a:ext cx="3496945" cy="4662805"/>
          </a:xfrm>
          <a:prstGeom prst="rect">
            <a:avLst/>
          </a:prstGeom>
        </p:spPr>
      </p:pic>
      <p:pic>
        <p:nvPicPr>
          <p:cNvPr id="4" name="图片 3" descr="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3745" y="1096645"/>
            <a:ext cx="3496945" cy="4663440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SCUT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85750" y="532765"/>
            <a:ext cx="4318000" cy="975360"/>
          </a:xfrm>
          <a:prstGeom prst="rect">
            <a:avLst/>
          </a:prstGeom>
        </p:spPr>
      </p:pic>
      <p:pic>
        <p:nvPicPr>
          <p:cNvPr id="3" name="图片 2" descr="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750" y="1270000"/>
            <a:ext cx="3811905" cy="5082540"/>
          </a:xfrm>
          <a:prstGeom prst="rect">
            <a:avLst/>
          </a:prstGeom>
        </p:spPr>
      </p:pic>
      <p:pic>
        <p:nvPicPr>
          <p:cNvPr id="4" name="图片 3" descr="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5655" y="1332865"/>
            <a:ext cx="3717290" cy="495744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*i*1"/>
  <p:tag name="KSO_WM_UNIT_LAYERLEVEL" val="1"/>
  <p:tag name="KSO_WM_TAG_VERSION" val="3.0"/>
  <p:tag name="KSO_WM_BEAUTIFY_FLAG" val="#wm#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5"/>
  <p:tag name="KSO_WM_UNIT_ID" val="_1*i*5"/>
  <p:tag name="KSO_WM_UNIT_LAYERLEVEL" val="1"/>
  <p:tag name="KSO_WM_TAG_VERSION" val="3.0"/>
  <p:tag name="KSO_WM_BEAUTIFY_FLAG" val="#wm#"/>
</p:tagLst>
</file>

<file path=ppt/tags/tag100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36_7*e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101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102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103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104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105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106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107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108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109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*i*6"/>
  <p:tag name="KSO_WM_UNIT_LAYERLEVEL" val="1"/>
  <p:tag name="KSO_WM_TAG_VERSION" val="3.0"/>
  <p:tag name="KSO_WM_BEAUTIFY_FLAG" val="#wm#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9*a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1"/>
  <p:tag name="KSO_WM_UNIT_TYPE" val="a"/>
  <p:tag name="KSO_WM_UNIT_INDEX" val="1"/>
  <p:tag name="KSO_WM_UNIT_PRESET_TEXT" val="感谢观看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9*f*2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SUBTYPE" val="e"/>
  <p:tag name="KSO_WM_UNIT_NOCLEAR" val="0"/>
  <p:tag name="KSO_WM_UNIT_VALUE" val="8"/>
  <p:tag name="KSO_WM_UNIT_TYPE" val="f"/>
  <p:tag name="KSO_WM_UNIT_INDEX" val="2"/>
  <p:tag name="KSO_WM_UNIT_PRESET_TEXT" val="20XX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9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80"/>
  <p:tag name="KSO_WM_UNIT_TYPE" val="b"/>
  <p:tag name="KSO_WM_UNIT_INDEX" val="1"/>
  <p:tag name="KSO_WM_UNIT_PRESET_TEXT" val="Thank you"/>
</p:tagLst>
</file>

<file path=ppt/tags/tag113.xml><?xml version="1.0" encoding="utf-8"?>
<p:tagLst xmlns:p="http://schemas.openxmlformats.org/presentationml/2006/main">
  <p:tag name="KSO_WM_SLIDE_ID" val="custom20231536_9"/>
  <p:tag name="KSO_WM_TEMPLATE_SUBCATEGORY" val="29"/>
  <p:tag name="KSO_WM_TEMPLATE_MASTER_TYPE" val="0"/>
  <p:tag name="KSO_WM_TEMPLATE_COLOR_TYPE" val="0"/>
  <p:tag name="KSO_WM_SLIDE_ITEM_CNT" val="0"/>
  <p:tag name="KSO_WM_SLIDE_INDEX" val="9"/>
  <p:tag name="KSO_WM_TAG_VERSION" val="3.0"/>
  <p:tag name="KSO_WM_BEAUTIFY_FLAG" val="#wm#"/>
  <p:tag name="KSO_WM_TEMPLATE_CATEGORY" val="custom"/>
  <p:tag name="KSO_WM_TEMPLATE_INDEX" val="20231536"/>
  <p:tag name="KSO_WM_SLIDE_TYPE" val="endPage"/>
  <p:tag name="KSO_WM_SLIDE_SUBTYPE" val="pureTxt"/>
  <p:tag name="KSO_WM_SLIDE_LAYOUT" val="a_b_f"/>
  <p:tag name="KSO_WM_SLIDE_LAYOUT_CNT" val="1_1_1"/>
</p:tagLst>
</file>

<file path=ppt/tags/tag114.xml><?xml version="1.0" encoding="utf-8"?>
<p:tagLst xmlns:p="http://schemas.openxmlformats.org/presentationml/2006/main">
  <p:tag name="commondata" val="eyJoZGlkIjoiM2Y2MGM0ZWRmNDk4OTZhOTJmMDA0ZTA3MjI4OTQ4ZmEifQ==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330"/>
  <p:tag name="KSO_WM_UNIT_TYPE" val="f"/>
  <p:tag name="KSO_WM_UNIT_INDEX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3*i*1"/>
  <p:tag name="KSO_WM_UNIT_LAYERLEVEL" val="1"/>
  <p:tag name="KSO_WM_TAG_VERSION" val="3.0"/>
  <p:tag name="KSO_WM_BEAUTIFY_FLAG" val="#wm#"/>
  <p:tag name="KSO_WM_CHIP_GROUPID" val="5f6de815747e3ea6e2859c81"/>
  <p:tag name="KSO_WM_CHIP_XID" val="5f6de815747e3ea6e2859c83"/>
  <p:tag name="KSO_WM_UNIT_DEC_AREA_ID" val="e6e617779e78438988c16c95a46b6bf3"/>
  <p:tag name="KSO_WM_UNIT_DECORATE_INFO" val=""/>
  <p:tag name="KSO_WM_UNIT_SM_LIMIT_TYPE" val=""/>
  <p:tag name="KSO_WM_CHIP_FILLAREA_FILL_RULE" val="{&quot;fill_align&quot;:&quot;rm&quot;,&quot;fill_effect&quot;:[],&quot;fill_mode&quot;:&quot;adaptive&quot;,&quot;sacle_strategy&quot;:&quot;stretch&quot;}"/>
  <p:tag name="KSO_WM_ASSEMBLE_CHIP_INDEX" val="1880dab32ddd4e88b1b912872a15cadc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a*1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PRESET_TEXT" val="标题"/>
  <p:tag name="KSO_WM_UNIT_NOCLEAR" val="0"/>
  <p:tag name="KSO_WM_UNIT_VALUE" val="3"/>
  <p:tag name="KSO_WM_UNIT_TYPE" val="a"/>
  <p:tag name="KSO_WM_UNIT_INDEX" val="1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_1*i*2"/>
  <p:tag name="KSO_WM_UNIT_LAYERLEVEL" val="1"/>
  <p:tag name="KSO_WM_TAG_VERSION" val="3.0"/>
  <p:tag name="KSO_WM_BEAUTIFY_FLAG" val="#wm#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3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14"/>
  <p:tag name="KSO_WM_UNIT_TYPE" val="a"/>
  <p:tag name="KSO_WM_UNIT_INDEX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b*1"/>
  <p:tag name="KSO_WM_UNIT_LAYERLEVEL" val="1"/>
  <p:tag name="KSO_WM_TAG_VERSION" val="3.0"/>
  <p:tag name="KSO_WM_BEAUTIFY_FLAG" val="#wm#"/>
  <p:tag name="KSO_WM_UNIT_PRESET_TEXT" val="单击此处编辑副标题"/>
  <p:tag name="KSO_WM_UNIT_NOCLEAR" val="0"/>
  <p:tag name="KSO_WM_UNIT_TYPE" val="b"/>
  <p:tag name="KSO_WM_UNIT_INDEX" val="1"/>
  <p:tag name="KSO_WM_UNIT_ISCONTENTSTITLE" val="0"/>
  <p:tag name="KSO_WM_UNIT_ISNUMDGMTITLE" val="0"/>
</p:tagLst>
</file>

<file path=ppt/tags/tag24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_4*e*1"/>
  <p:tag name="KSO_WM_UNIT_LAYERLEVEL" val="1"/>
  <p:tag name="KSO_WM_TAG_VERSION" val="3.0"/>
  <p:tag name="KSO_WM_BEAUTIFY_FLAG" val="#wm#"/>
  <p:tag name="KSO_WM_UNIT_PRESET_TEXT" val="节编号"/>
  <p:tag name="KSO_WM_UNIT_NOCLEAR" val="0"/>
  <p:tag name="KSO_WM_UNIT_VALUE" val="13"/>
  <p:tag name="KSO_WM_UNIT_TYPE" val="e"/>
  <p:tag name="KSO_WM_UNIT_INDEX" val="1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3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4*i*1"/>
  <p:tag name="KSO_WM_UNIT_LAYERLEVEL" val="1"/>
  <p:tag name="KSO_WM_TAG_VERSION" val="3.0"/>
  <p:tag name="KSO_WM_BEAUTIFY_FLAG" val="#wm#"/>
  <p:tag name="KSO_WM_CHIP_GROUPID" val="5f6de815747e3ea6e2859c81"/>
  <p:tag name="KSO_WM_CHIP_XID" val="5f6de815747e3ea6e2859c83"/>
  <p:tag name="KSO_WM_UNIT_DEC_AREA_ID" val="d71e6aeba22c404ba9aa25b3e7b57b76"/>
  <p:tag name="KSO_WM_UNIT_DECORATE_INFO" val=""/>
  <p:tag name="KSO_WM_UNIT_SM_LIMIT_TYPE" val=""/>
  <p:tag name="KSO_WM_CHIP_FILLAREA_FILL_RULE" val="{&quot;fill_align&quot;:&quot;lm&quot;,&quot;fill_effect&quot;:[],&quot;fill_mode&quot;:&quot;adaptive&quot;,&quot;sacle_strategy&quot;:&quot;stretch&quot;}"/>
  <p:tag name="KSO_WM_ASSEMBLE_CHIP_INDEX" val="b1fed9972a944da28f968f06c150562d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*i*3"/>
  <p:tag name="KSO_WM_UNIT_LAYERLEVEL" val="1"/>
  <p:tag name="KSO_WM_TAG_VERSION" val="3.0"/>
  <p:tag name="KSO_WM_BEAUTIFY_FLAG" val="#wm#"/>
  <p:tag name="KSO_WM_CHIP_GROUPID" val="5f6de815747e3ea6e2859c81"/>
  <p:tag name="KSO_WM_CHIP_XID" val="5f6de815747e3ea6e2859c82"/>
  <p:tag name="KSO_WM_UNIT_DEC_AREA_ID" val="591d532504124ce99ea05734d80b4bc1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8f9f42a57f4447bbc8aef30770fd045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1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f*2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TYPE" val="f"/>
  <p:tag name="KSO_WM_UNIT_INDEX" val="2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1_1"/>
  <p:tag name="KSO_WM_UNIT_LAYERLEVEL" val="1_1"/>
  <p:tag name="KSO_WM_TAG_VERSION" val="1.0"/>
  <p:tag name="KSO_WM_BEAUTIFY_FLAG" val=""/>
  <p:tag name="KSO_WM_UNIT_PRESET_TEXT" val="单击此处编辑母版文本样式"/>
  <p:tag name="KSO_WM_UNIT_NOCLEAR" val="0"/>
  <p:tag name="KSO_WM_UNIT_TYPE" val="h_a"/>
  <p:tag name="KSO_WM_UNIT_INDEX" val="1_1"/>
  <p:tag name="KSO_WM_UNIT_ISCONTENTSTITLE" val="0"/>
  <p:tag name="KSO_WM_UNIT_ISNUMDGMTITLE" val="0"/>
  <p:tag name="KSO_WM_UNIT_VALUE" val="19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1_1"/>
  <p:tag name="KSO_WM_UNIT_LAYERLEVEL" val="1_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1_1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a*2_1"/>
  <p:tag name="KSO_WM_UNIT_LAYERLEVEL" val="1_1"/>
  <p:tag name="KSO_WM_TAG_VERSION" val="1.0"/>
  <p:tag name="KSO_WM_BEAUTIFY_FLAG" val=""/>
  <p:tag name="KSO_WM_UNIT_PRESET_TEXT" val="单击此处编辑母版文本样式"/>
  <p:tag name="KSO_WM_UNIT_NOCLEAR" val="0"/>
  <p:tag name="KSO_WM_UNIT_TYPE" val="h_a"/>
  <p:tag name="KSO_WM_UNIT_INDEX" val="2_1"/>
  <p:tag name="KSO_WM_UNIT_ISCONTENTSTITLE" val="0"/>
  <p:tag name="KSO_WM_UNIT_ISNUMDGMTITLE" val="0"/>
  <p:tag name="KSO_WM_UNIT_VALUE" val="19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h_f*2_1"/>
  <p:tag name="KSO_WM_UNIT_LAYERLEVEL" val="1_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128"/>
  <p:tag name="KSO_WM_UNIT_TYPE" val="h_f"/>
  <p:tag name="KSO_WM_UNIT_INDEX" val="2_1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3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二级&#10;三级&#10;四级&#10;五级"/>
  <p:tag name="KSO_WM_UNIT_NOCLEAR" val="0"/>
  <p:tag name="KSO_WM_UNIT_VALUE" val="396"/>
  <p:tag name="KSO_WM_UNIT_TYPE" val="f"/>
  <p:tag name="KSO_WM_UNIT_INDEX" val="1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20"/>
  <p:tag name="KSO_WM_UNIT_TYPE" val="a"/>
  <p:tag name="KSO_WM_UNIT_INDEX" val="1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b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40"/>
  <p:tag name="KSO_WM_UNIT_TYPE" val="b"/>
  <p:tag name="KSO_WM_UNIT_INDEX" val="1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1"/>
  <p:tag name="KSO_WM_UNIT_LAYERLEVEL" val="1"/>
  <p:tag name="KSO_WM_TAG_VERSION" val="3.0"/>
  <p:tag name="KSO_WM_BEAUTIFY_FLAG" val="#wm#"/>
  <p:tag name="KSO_WM_UNIT_TYPE" val="i"/>
  <p:tag name="KSO_WM_UNIT_INDEX" val="1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2"/>
  <p:tag name="KSO_WM_UNIT_LAYERLEVEL" val="1"/>
  <p:tag name="KSO_WM_TAG_VERSION" val="3.0"/>
  <p:tag name="KSO_WM_BEAUTIFY_FLAG" val="#wm#"/>
  <p:tag name="KSO_WM_UNIT_TYPE" val="i"/>
  <p:tag name="KSO_WM_UNIT_INDEX" val="2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_11*i*3"/>
  <p:tag name="KSO_WM_UNIT_LAYERLEVEL" val="1"/>
  <p:tag name="KSO_WM_TAG_VERSION" val="3.0"/>
  <p:tag name="KSO_WM_BEAUTIFY_FLAG" val="#wm#"/>
  <p:tag name="KSO_WM_CHIP_GROUPID" val="5f6de815747e3ea6e2859c81"/>
  <p:tag name="KSO_WM_CHIP_XID" val="5f6de815747e3ea6e2859c82"/>
  <p:tag name="KSO_WM_UNIT_DEC_AREA_ID" val="591d532504124ce99ea05734d80b4bc1"/>
  <p:tag name="KSO_WM_UNIT_DECORATE_INFO" val=""/>
  <p:tag name="KSO_WM_UNIT_SM_LIMIT_TYPE" val=""/>
  <p:tag name="KSO_WM_CHIP_FILLAREA_FILL_RULE" val="{&quot;fill_align&quot;:&quot;cm&quot;,&quot;fill_effect&quot;:[],&quot;fill_mode&quot;:&quot;adaptive&quot;,&quot;sacle_strategy&quot;:&quot;stretch&quot;}"/>
  <p:tag name="KSO_WM_UNIT_DEC_SUPPORTCHANGEPIC" val="0"/>
  <p:tag name="KSO_WM_UNIT_DEC_CHANGEPICRESERVED" val="1"/>
  <p:tag name="KSO_WM_ASSEMBLE_CHIP_INDEX" val="98f9f42a57f4447bbc8aef30770fd045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4"/>
  <p:tag name="KSO_WM_UNIT_LAYERLEVEL" val="1"/>
  <p:tag name="KSO_WM_TAG_VERSION" val="3.0"/>
  <p:tag name="KSO_WM_BEAUTIFY_FLAG" val="#wm#"/>
  <p:tag name="KSO_WM_UNIT_TYPE" val="i"/>
  <p:tag name="KSO_WM_UNIT_INDEX" val="4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i*5"/>
  <p:tag name="KSO_WM_UNIT_LAYERLEVEL" val="1"/>
  <p:tag name="KSO_WM_TAG_VERSION" val="3.0"/>
  <p:tag name="KSO_WM_BEAUTIFY_FLAG" val="#wm#"/>
  <p:tag name="KSO_WM_UNIT_TYPE" val="i"/>
  <p:tag name="KSO_WM_UNIT_INDEX" val="5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a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标题样式"/>
  <p:tag name="KSO_WM_UNIT_NOCLEAR" val="0"/>
  <p:tag name="KSO_WM_UNIT_VALUE" val="30"/>
  <p:tag name="KSO_WM_UNIT_TYPE" val="a"/>
  <p:tag name="KSO_WM_UNIT_INDEX" val="1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  <p:tag name="KSO_WM_UNIT_NOCLEAR" val="0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3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f*1"/>
  <p:tag name="KSO_WM_UNIT_LAYERLEVEL" val="1"/>
  <p:tag name="KSO_WM_TAG_VERSION" val="3.0"/>
  <p:tag name="KSO_WM_BEAUTIFY_FLAG" val="#wm#"/>
  <p:tag name="KSO_WM_UNIT_SUBTYPE" val="e"/>
  <p:tag name="KSO_WM_UNIT_PRESET_TEXT" val="年号占位符"/>
  <p:tag name="KSO_WM_UNIT_NOCLEAR" val="0"/>
  <p:tag name="KSO_WM_UNIT_VALUE" val="8"/>
  <p:tag name="KSO_WM_UNIT_TYPE" val="f"/>
  <p:tag name="KSO_WM_UNIT_INDEX" val="1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6"/>
  <p:tag name="KSO_WM_UNIT_ID" val="_11*i*6"/>
  <p:tag name="KSO_WM_UNIT_LAYERLEVEL" val="1"/>
  <p:tag name="KSO_WM_TAG_VERSION" val="3.0"/>
  <p:tag name="KSO_WM_BEAUTIFY_FLAG" val="#wm#"/>
  <p:tag name="KSO_WM_UNIT_BLOCK" val="0"/>
  <p:tag name="KSO_WM_UNIT_SM_LIMIT_TYPE" val="2"/>
  <p:tag name="KSO_WM_UNIT_DEC_AREA_ID" val="5d43a6c4bed04b77a97c450a2c55a344"/>
  <p:tag name="KSO_WM_UNIT_DECORATE_INFO" val="{&quot;DecorateInfoH&quot;:{&quot;IsAbs&quot;:true},&quot;DecorateInfoW&quot;:{&quot;IsAbs&quot;:true},&quot;DecorateInfoX&quot;:{&quot;IsAbs&quot;:true,&quot;Pos&quot;:1},&quot;DecorateInfoY&quot;:{&quot;IsAbs&quot;:true,&quot;Pos&quot;:1},&quot;ReferentInfo&quot;:{&quot;Id&quot;:&quot;3bb318fe0a1c4d019bf86cb73490547e&quot;,&quot;X&quot;:{&quot;Pos&quot;:1},&quot;Y&quot;:{&quot;Pos&quot;:1}},&quot;whChangeMode&quot;:0}"/>
  <p:tag name="KSO_WM_CHIP_GROUPID" val="5ebe37500ac41c4a0a5255bb"/>
  <p:tag name="KSO_WM_CHIP_XID" val="5ebe37500ac41c4a0a5255bc"/>
  <p:tag name="KSO_WM_CHIP_FILLAREA_FILL_RULE" val="{&quot;fill_align&quot;:&quot;cm&quot;,&quot;fill_mode&quot;:&quot;adaptive&quot;,&quot;sacle_strategy&quot;:&quot;smart&quot;}"/>
  <p:tag name="KSO_WM_ASSEMBLE_CHIP_INDEX" val="44751f3d176e4db9bab1491df7f9c1c5"/>
  <p:tag name="KSO_WM_UNIT_FILL_FORE_SCHEMECOLOR_INDEX_BRIGHTNESS" val="0"/>
  <p:tag name="KSO_WM_UNIT_FILL_FORE_SCHEMECOLOR_INDEX" val="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63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b*1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PRESET_TEXT" val="单击此处编辑母版副标题样式"/>
  <p:tag name="KSO_WM_UNIT_NOCLEAR" val="0"/>
  <p:tag name="KSO_WM_UNIT_VALUE" val="80"/>
  <p:tag name="KSO_WM_UNIT_TYPE" val="b"/>
  <p:tag name="KSO_WM_UNIT_INDEX" val="1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0*i*1"/>
  <p:tag name="KSO_WM_UNIT_LAYERLEVEL" val="1"/>
  <p:tag name="KSO_WM_TAG_VERSION" val="3.0"/>
  <p:tag name="KSO_WM_BEAUTIFY_FLAG" val="#wm#"/>
  <p:tag name="KSO_WM_UNIT_BLOCK" val="0"/>
  <p:tag name="KSO_WM_UNIT_SM_LIMIT_TYPE" val="1"/>
  <p:tag name="KSO_WM_UNIT_DECORATE_INFO" val="{&quot;DecorateInfoX&quot;:{&quot;IsLeft&quot;:true,&quot;IsRight&quot;:false,&quot;IsAbs&quot;:true},&quot;DecorateInfoY&quot;:{&quot;IsTop&quot;:true,&quot;IsBottom&quot;:false,&quot;IsAbs&quot;:true},&quot;DecorateInfoW&quot;:{&quot;IsAbs&quot;:true},&quot;DecorateInfoH&quot;:{&quot;IsAbs&quot;:true}}"/>
  <p:tag name="KSO_WM_UNIT_BK_DARK_LIGHT" val="1"/>
  <p:tag name="KSO_WM_UNIT_FILL_FORE_SCHEMECOLOR_INDEX_BRIGHTNESS" val="0"/>
  <p:tag name="KSO_WM_UNIT_FILL_FORE_SCHEMECOLOR_INDEX" val="15"/>
  <p:tag name="KSO_WM_UNIT_FILL_TYPE" val="1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a*1"/>
  <p:tag name="KSO_WM_UNIT_LAYERLEVEL" val="1"/>
  <p:tag name="KSO_WM_TAG_VERSION" val="1.0"/>
  <p:tag name="KSO_WM_BEAUTIFY_FLAG" val=""/>
  <p:tag name="KSO_WM_UNIT_ISCONTENTSTITLE" val="0"/>
  <p:tag name="KSO_WM_UNIT_ISNUMDGMTITLE" val="0"/>
  <p:tag name="KSO_WM_UNIT_PRESET_TEXT" val="单击此处编辑母版标题样式"/>
  <p:tag name="KSO_WM_UNIT_NOCLEAR" val="0"/>
  <p:tag name="KSO_WM_UNIT_TYPE" val="a"/>
  <p:tag name="KSO_WM_UNIT_INDEX" val="1"/>
  <p:tag name="KSO_WM_TEMPLATE_INDEX" val="20231536"/>
  <p:tag name="KSO_WM_TEMPLATE_CATEGORY" val="custom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f*1"/>
  <p:tag name="KSO_WM_UNIT_LAYERLEVEL" val="1"/>
  <p:tag name="KSO_WM_TAG_VERSION" val="1.0"/>
  <p:tag name="KSO_WM_BEAUTIFY_FLAG" val=""/>
  <p:tag name="KSO_WM_UNIT_SUBTYPE" val="a"/>
  <p:tag name="KSO_WM_UNIT_PRESET_TEXT" val="单击此处编辑母版文本样式&#10;第二级&#10;第三级&#10;第四级&#10;第五级"/>
  <p:tag name="KSO_WM_UNIT_NOCLEAR" val="0"/>
  <p:tag name="KSO_WM_UNIT_TYPE" val="f"/>
  <p:tag name="KSO_WM_UNIT_INDEX" val="1"/>
  <p:tag name="KSO_WM_TEMPLATE_INDEX" val="20231536"/>
  <p:tag name="KSO_WM_TEMPLATE_CATEGORY" val="custom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"/>
</p:tagLst>
</file>

<file path=ppt/tags/tag77.xml><?xml version="1.0" encoding="utf-8"?>
<p:tagLst xmlns:p="http://schemas.openxmlformats.org/presentationml/2006/main">
  <p:tag name="KSO_WM_TEMPLATE_SUBCATEGORY" val="29"/>
  <p:tag name="KSO_WM_TEMPLATE_MASTER_TYPE" val="0"/>
  <p:tag name="KSO_WM_TEMPLATE_COLOR_TYPE" val="0"/>
  <p:tag name="KSO_WM_TAG_VERSION" val="3.0"/>
  <p:tag name="KSO_WM_BEAUTIFY_FLAG" val="#wm#"/>
  <p:tag name="KSO_WM_TEMPLATE_CATEGORY" val="custom"/>
  <p:tag name="KSO_WM_TEMPLATE_INDEX" val="20231536"/>
  <p:tag name="KSO_WM_TEMPLATE_THUMBS_INDEX" val="1、9"/>
</p:tagLst>
</file>

<file path=ppt/tags/tag7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30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custom20231536_1*a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PRESET_TEXT" val="单击此处&#10;添加文档标题"/>
</p:tagLst>
</file>

<file path=ppt/tags/tag79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80"/>
  <p:tag name="KSO_WM_UNIT_HIGHLIGHT" val="0"/>
  <p:tag name="KSO_WM_UNIT_COMPATIBLE" val="0"/>
  <p:tag name="KSO_WM_UNIT_DIAGRAM_ISNUMVISUAL" val="0"/>
  <p:tag name="KSO_WM_UNIT_DIAGRAM_ISREFERUNIT" val="0"/>
  <p:tag name="KSO_WM_UNIT_TYPE" val="b"/>
  <p:tag name="KSO_WM_UNIT_INDEX" val="1"/>
  <p:tag name="KSO_WM_UNIT_ID" val="custom20231536_1*b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PRESET_TEXT" val="单击此处添加副标题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3.0"/>
  <p:tag name="KSO_WM_BEAUTIFY_FLAG" val="#wm#"/>
</p:tagLst>
</file>

<file path=ppt/tags/tag80.xml><?xml version="1.0" encoding="utf-8"?>
<p:tagLst xmlns:p="http://schemas.openxmlformats.org/presentationml/2006/main">
  <p:tag name="KSO_WM_SLIDE_ID" val="custom20231536_1"/>
  <p:tag name="KSO_WM_TEMPLATE_SUBCATEGORY" val="29"/>
  <p:tag name="KSO_WM_TEMPLATE_MASTER_TYPE" val="0"/>
  <p:tag name="KSO_WM_TEMPLATE_COLOR_TYPE" val="0"/>
  <p:tag name="KSO_WM_SLIDE_ITEM_CNT" val="0"/>
  <p:tag name="KSO_WM_SLIDE_INDEX" val="1"/>
  <p:tag name="KSO_WM_TAG_VERSION" val="3.0"/>
  <p:tag name="KSO_WM_BEAUTIFY_FLAG" val="#wm#"/>
  <p:tag name="KSO_WM_TEMPLATE_CATEGORY" val="custom"/>
  <p:tag name="KSO_WM_TEMPLATE_INDEX" val="20231536"/>
  <p:tag name="KSO_WM_SLIDE_LAYOUT" val="a_b"/>
  <p:tag name="KSO_WM_SLIDE_LAYOUT_CNT" val="1_1"/>
  <p:tag name="KSO_WM_SLIDE_TYPE" val="title"/>
  <p:tag name="KSO_WM_SLIDE_SUBTYPE" val="pureTxt"/>
  <p:tag name="KSO_WM_TEMPLATE_THUMBS_INDEX" val="1、9"/>
  <p:tag name="KSO_WM_SLIDE_THEME_ID" val="3327663"/>
  <p:tag name="KSO_WM_SLIDE_THEME_NAME" val="蓝色三角简约商务风主题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4*a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1"/>
  <p:tag name="KSO_WM_UNIT_ISNUMDGMTITLE" val="0"/>
  <p:tag name="KSO_WM_UNIT_NOCLEAR" val="0"/>
  <p:tag name="KSO_WM_UNIT_VALUE" val="3"/>
  <p:tag name="KSO_WM_UNIT_TYPE" val="a"/>
  <p:tag name="KSO_WM_UNIT_INDEX" val="1"/>
  <p:tag name="KSO_WM_DIAGRAM_GROUP_CODE" val="l1-1"/>
  <p:tag name="KSO_WM_UNIT_PRESET_TEXT" val="目录"/>
</p:tagLst>
</file>

<file path=ppt/tags/tag82.xml><?xml version="1.0" encoding="utf-8"?>
<p:tagLst xmlns:p="http://schemas.openxmlformats.org/presentationml/2006/main">
  <p:tag name="KSO_WM_DIAGRAM_VERSION" val="3"/>
  <p:tag name="KSO_WM_DIAGRAM_COLOR_TRICK" val="1"/>
  <p:tag name="KSO_WM_DIAGRAM_COLOR_TEXT_CAN_REMOVE" val="n"/>
  <p:tag name="KSO_WM_UNIT_HIGHLIGHT" val="0"/>
  <p:tag name="KSO_WM_UNIT_COMPATIBLE" val="0"/>
  <p:tag name="KSO_WM_UNIT_DIAGRAM_ISNUMVISUAL" val="0"/>
  <p:tag name="KSO_WM_UNIT_DIAGRAM_ISREFERUNIT" val="0"/>
  <p:tag name="KSO_WM_DIAGRAM_GROUP_CODE" val="l1-1"/>
  <p:tag name="KSO_WM_UNIT_TYPE" val="l_i"/>
  <p:tag name="KSO_WM_UNIT_INDEX" val="1_1"/>
  <p:tag name="KSO_WM_UNIT_ID" val="custom20231536_4*l_i*1_1"/>
  <p:tag name="KSO_WM_TEMPLATE_CATEGORY" val="custom"/>
  <p:tag name="KSO_WM_TEMPLATE_INDEX" val="20231536"/>
  <p:tag name="KSO_WM_UNIT_LAYERLEVEL" val="1_1"/>
  <p:tag name="KSO_WM_TAG_VERSION" val="3.0"/>
  <p:tag name="KSO_WM_BEAUTIFY_FLAG" val="#wm#"/>
  <p:tag name="KSO_WM_DIAGRAM_MAX_ITEMCNT" val="6"/>
  <p:tag name="KSO_WM_DIAGRAM_MIN_ITEMCNT" val="2"/>
  <p:tag name="KSO_WM_DIAGRAM_VIRTUALLY_FRAME" val="{&quot;height&quot;:386.8891296386719,&quot;left&quot;:417.2533858267717,&quot;top&quot;:92.72086825153019,&quot;width&quot;:432.834566929134}"/>
  <p:tag name="KSO_WM_DIAGRAM_COLOR_MATCH_VALUE" val="{&quot;shape&quot;:{&quot;fill&quot;:{&quot;type&quot;:0},&quot;glow&quot;:{&quot;colorType&quot;:0},&quot;line&quot;:{&quot;solidLine&quot;:{&quot;brightness&quot;:0,&quot;colorType&quot;:1,&quot;foreColorIndex&quot;:5,&quot;transparency&quot;:0},&quot;type&quot;:1},&quot;shadow&quot;:{&quot;colorType&quot;:0},&quot;threeD&quot;:{&quot;curvedSurface&quot;:{&quot;brightness&quot;:0,&quot;colorType&quot;:2,&quot;rgb&quot;:&quot;#000000&quot;},&quot;depth&quot;:{&quot;colorType&quot;:0}}},&quot;text&quot;:{&quot;fill&quot;:{},&quot;glow&quot;:{},&quot;line&quot;:{},&quot;shadow&quot;:{},&quot;threeD&quot;:{}}}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1_1"/>
  <p:tag name="KSO_WM_UNIT_ID" val="custom20231536_4*l_h_i*1_1_1"/>
  <p:tag name="KSO_WM_TEMPLATE_CATEGORY" val="custom"/>
  <p:tag name="KSO_WM_TEMPLATE_INDEX" val="2023153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6.8891296386719,&quot;left&quot;:417.2533858267717,&quot;top&quot;:92.72086825153019,&quot;width&quot;:432.83456692913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1"/>
</p:tagLst>
</file>

<file path=ppt/tags/tag84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1_1"/>
  <p:tag name="KSO_WM_UNIT_ID" val="custom20231536_4*l_h_a*1_1_1"/>
  <p:tag name="KSO_WM_TEMPLATE_CATEGORY" val="custom"/>
  <p:tag name="KSO_WM_TEMPLATE_INDEX" val="2023153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6.8891296386719,&quot;left&quot;:417.2533858267717,&quot;top&quot;:92.72086825153019,&quot;width&quot;:432.83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2_1"/>
  <p:tag name="KSO_WM_UNIT_ID" val="custom20231536_4*l_h_i*1_2_1"/>
  <p:tag name="KSO_WM_TEMPLATE_CATEGORY" val="custom"/>
  <p:tag name="KSO_WM_TEMPLATE_INDEX" val="2023153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6.8891296386719,&quot;left&quot;:417.2533858267717,&quot;top&quot;:92.72086825153019,&quot;width&quot;:432.83456692913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2"/>
</p:tagLst>
</file>

<file path=ppt/tags/tag86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2_1"/>
  <p:tag name="KSO_WM_UNIT_ID" val="custom20231536_4*l_h_a*1_2_1"/>
  <p:tag name="KSO_WM_TEMPLATE_CATEGORY" val="custom"/>
  <p:tag name="KSO_WM_TEMPLATE_INDEX" val="2023153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6.8891296386719,&quot;left&quot;:417.2533858267717,&quot;top&quot;:92.72086825153019,&quot;width&quot;:432.83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SUBTYPE" val="d"/>
  <p:tag name="KSO_WM_UNIT_TYPE" val="l_h_i"/>
  <p:tag name="KSO_WM_UNIT_INDEX" val="1_3_1"/>
  <p:tag name="KSO_WM_UNIT_ID" val="custom20231536_4*l_h_i*1_3_1"/>
  <p:tag name="KSO_WM_TEMPLATE_CATEGORY" val="custom"/>
  <p:tag name="KSO_WM_TEMPLATE_INDEX" val="2023153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6.8891296386719,&quot;left&quot;:417.2533858267717,&quot;top&quot;:92.72086825153019,&quot;width&quot;:432.834566929134}"/>
  <p:tag name="KSO_WM_DIAGRAM_COLOR_MATCH_VALUE" val="{&quot;shape&quot;:{&quot;fill&quot;:{&quot;solid&quot;:{&quot;brightness&quot;:0,&quot;colorType&quot;:1,&quot;foreColorIndex&quot;:5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,&quot;colorType&quot;:1,&quot;foreColorIndex&quot;:2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03"/>
</p:tagLst>
</file>

<file path=ppt/tags/tag88.xml><?xml version="1.0" encoding="utf-8"?>
<p:tagLst xmlns:p="http://schemas.openxmlformats.org/presentationml/2006/main">
  <p:tag name="KSO_WM_UNIT_ISCONTENTSTITLE" val="0"/>
  <p:tag name="KSO_WM_UNIT_ISNUMDGMTITLE" val="0"/>
  <p:tag name="KSO_WM_UNIT_NOCLEAR" val="0"/>
  <p:tag name="KSO_WM_UNIT_VALUE" val="10"/>
  <p:tag name="KSO_WM_UNIT_HIGHLIGHT" val="0"/>
  <p:tag name="KSO_WM_UNIT_COMPATIBLE" val="0"/>
  <p:tag name="KSO_WM_UNIT_DIAGRAM_ISNUMVISUAL" val="0"/>
  <p:tag name="KSO_WM_UNIT_DIAGRAM_ISREFERUNIT" val="0"/>
  <p:tag name="KSO_WM_UNIT_TYPE" val="l_h_a"/>
  <p:tag name="KSO_WM_UNIT_INDEX" val="1_3_1"/>
  <p:tag name="KSO_WM_UNIT_ID" val="custom20231536_4*l_h_a*1_3_1"/>
  <p:tag name="KSO_WM_TEMPLATE_CATEGORY" val="custom"/>
  <p:tag name="KSO_WM_TEMPLATE_INDEX" val="20231536"/>
  <p:tag name="KSO_WM_UNIT_LAYERLEVEL" val="1_1_1"/>
  <p:tag name="KSO_WM_TAG_VERSION" val="3.0"/>
  <p:tag name="KSO_WM_BEAUTIFY_FLAG" val="#wm#"/>
  <p:tag name="KSO_WM_DIAGRAM_VERSION" val="3"/>
  <p:tag name="KSO_WM_DIAGRAM_COLOR_TRICK" val="1"/>
  <p:tag name="KSO_WM_DIAGRAM_COLOR_TEXT_CAN_REMOVE" val="n"/>
  <p:tag name="KSO_WM_DIAGRAM_GROUP_CODE" val="l1-1"/>
  <p:tag name="KSO_WM_DIAGRAM_MAX_ITEMCNT" val="6"/>
  <p:tag name="KSO_WM_DIAGRAM_MIN_ITEMCNT" val="2"/>
  <p:tag name="KSO_WM_DIAGRAM_VIRTUALLY_FRAME" val="{&quot;height&quot;:386.8891296386719,&quot;left&quot;:417.2533858267717,&quot;top&quot;:92.72086825153019,&quot;width&quot;:432.834566929134}"/>
  <p:tag name="KSO_WM_DIAGRAM_COLOR_MATCH_VALUE" val="{&quot;shape&quot;:{&quot;fill&quot;:{&quot;type&quot;:0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,&quot;text&quot;:{&quot;fill&quot;:{&quot;solid&quot;:{&quot;brightness&quot;:0.15000000596046448,&quot;colorType&quot;:1,&quot;foreColorIndex&quot;:13,&quot;transparency&quot;:0},&quot;type&quot;:1},&quot;glow&quot;:{&quot;colorType&quot;:0},&quot;line&quot;:{&quot;type&quot;:0},&quot;shadow&quot;:{&quot;colorType&quot;:0},&quot;threeD&quot;:{&quot;curvedSurface&quot;:{&quot;brightness&quot;:0,&quot;colorType&quot;:2,&quot;rgb&quot;:&quot;#000000&quot;},&quot;depth&quot;:{&quot;colorType&quot;:0}}}}"/>
  <p:tag name="KSO_WM_UNIT_PRESET_TEXT" val="单击添加目录项标题"/>
</p:tagLst>
</file>

<file path=ppt/tags/tag89.xml><?xml version="1.0" encoding="utf-8"?>
<p:tagLst xmlns:p="http://schemas.openxmlformats.org/presentationml/2006/main">
  <p:tag name="KSO_WM_SLIDE_ID" val="custom20231536_4"/>
  <p:tag name="KSO_WM_TEMPLATE_SUBCATEGORY" val="29"/>
  <p:tag name="KSO_WM_TEMPLATE_MASTER_TYPE" val="0"/>
  <p:tag name="KSO_WM_TEMPLATE_COLOR_TYPE" val="0"/>
  <p:tag name="KSO_WM_SLIDE_ITEM_CNT" val="4"/>
  <p:tag name="KSO_WM_SLIDE_INDEX" val="4"/>
  <p:tag name="KSO_WM_TAG_VERSION" val="3.0"/>
  <p:tag name="KSO_WM_BEAUTIFY_FLAG" val="#wm#"/>
  <p:tag name="KSO_WM_TEMPLATE_CATEGORY" val="custom"/>
  <p:tag name="KSO_WM_TEMPLATE_INDEX" val="20231536"/>
  <p:tag name="KSO_WM_SLIDE_LAYOUT" val="a_l"/>
  <p:tag name="KSO_WM_SLIDE_LAYOUT_CNT" val="1_1"/>
  <p:tag name="KSO_WM_SLIDE_TYPE" val="contents"/>
  <p:tag name="KSO_WM_SLIDE_SUBTYPE" val="diag"/>
  <p:tag name="KSO_WM_DIAGRAM_GROUP_CODE" val="l1-1"/>
  <p:tag name="KSO_WM_SLIDE_DIAGTYPE" val="l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4"/>
  <p:tag name="KSO_WM_UNIT_ID" val="_1*i*4"/>
  <p:tag name="KSO_WM_UNIT_LAYERLEVEL" val="1"/>
  <p:tag name="KSO_WM_TAG_VERSION" val="3.0"/>
  <p:tag name="KSO_WM_BEAUTIFY_FLAG" val="#wm#"/>
  <p:tag name="KSO_WM_UNIT_BLOCK" val="0"/>
  <p:tag name="KSO_WM_UNIT_SM_LIMIT_TYPE" val="3"/>
  <p:tag name="KSO_WM_UNIT_DEC_AREA_ID" val="8f62d66535c146d7987563a265c97bc7"/>
  <p:tag name="KSO_WM_UNIT_DECORATE_INFO" val="{&quot;DecorateInfoH&quot;:{&quot;IsAbs&quot;:true},&quot;DecorateInfoW&quot;:{&quot;IsAbs&quot;:false},&quot;DecorateInfoX&quot;:{&quot;IsAbs&quot;:true,&quot;Pos&quot;:1},&quot;DecorateInfoY&quot;:{&quot;IsAbs&quot;:true,&quot;Pos&quot;:0},&quot;ReferentInfo&quot;:{&quot;Id&quot;:&quot;7c059c4f447b4aea9d5a62d288aa5957&quot;,&quot;X&quot;:{&quot;Pos&quot;:1},&quot;Y&quot;:{&quot;Pos&quot;:2}},&quot;whChangeMode&quot;:0}"/>
  <p:tag name="KSO_WM_CHIP_GROUPID" val="5f2a21a5f9bfba6a976c1f34"/>
  <p:tag name="KSO_WM_CHIP_XID" val="5f2a21a5f9bfba6a976c1f35"/>
  <p:tag name="KSO_WM_CHIP_FILLAREA_FILL_RULE" val="{&quot;fill_align&quot;:&quot;cm&quot;,&quot;fill_mode&quot;:&quot;adaptive&quot;,&quot;sacle_strategy&quot;:&quot;smart&quot;}"/>
  <p:tag name="KSO_WM_UNIT_DEC_SUPPORTCHANGEPIC" val="0"/>
  <p:tag name="KSO_WM_UNIT_DEC_CHANGEPICRESERVED" val="0"/>
  <p:tag name="KSO_WM_ASSEMBLE_CHIP_INDEX" val="ccced8e448094de9ad78e1f49c6d26f7"/>
  <p:tag name="KSO_WM_UNIT_LINE_FORE_SCHEMECOLOR_INDEX_BRIGHTNESS" val="0.25"/>
  <p:tag name="KSO_WM_UNIT_LINE_FORE_SCHEMECOLOR_INDEX" val="13"/>
  <p:tag name="KSO_WM_UNIT_LINE_FILL_TYPE" val="2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a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内容"/>
</p:tagLst>
</file>

<file path=ppt/tags/tag91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36_7*e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92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a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内容"/>
</p:tagLst>
</file>

<file path=ppt/tags/tag94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a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内容"/>
</p:tagLst>
</file>

<file path=ppt/tags/tag96.xml><?xml version="1.0" encoding="utf-8"?>
<p:tagLst xmlns:p="http://schemas.openxmlformats.org/presentationml/2006/main">
  <p:tag name="KSO_WM_UNIT_HIGHLIGHT" val="0"/>
  <p:tag name="KSO_WM_UNIT_COMPATIBLE" val="1"/>
  <p:tag name="KSO_WM_UNIT_DIAGRAM_ISNUMVISUAL" val="0"/>
  <p:tag name="KSO_WM_UNIT_DIAGRAM_ISREFERUNIT" val="0"/>
  <p:tag name="KSO_WM_UNIT_ID" val="custom20231536_7*e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NOCLEAR" val="0"/>
  <p:tag name="KSO_WM_UNIT_VALUE" val="13"/>
  <p:tag name="KSO_WM_UNIT_TYPE" val="e"/>
  <p:tag name="KSO_WM_UNIT_INDEX" val="1"/>
  <p:tag name="KSO_WM_UNIT_PRESET_TEXT" val="01"/>
</p:tagLst>
</file>

<file path=ppt/tags/tag97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98.xml><?xml version="1.0" encoding="utf-8"?>
<p:tagLst xmlns:p="http://schemas.openxmlformats.org/presentationml/2006/main">
  <p:tag name="KSO_WM_SLIDE_ID" val="custom20231536_7"/>
  <p:tag name="KSO_WM_TEMPLATE_SUBCATEGORY" val="29"/>
  <p:tag name="KSO_WM_TEMPLATE_MASTER_TYPE" val="0"/>
  <p:tag name="KSO_WM_TEMPLATE_COLOR_TYPE" val="0"/>
  <p:tag name="KSO_WM_SLIDE_ITEM_CNT" val="0"/>
  <p:tag name="KSO_WM_SLIDE_INDEX" val="7"/>
  <p:tag name="KSO_WM_TAG_VERSION" val="3.0"/>
  <p:tag name="KSO_WM_BEAUTIFY_FLAG" val="#wm#"/>
  <p:tag name="KSO_WM_TEMPLATE_CATEGORY" val="custom"/>
  <p:tag name="KSO_WM_TEMPLATE_INDEX" val="20231536"/>
  <p:tag name="KSO_WM_SLIDE_TYPE" val="sectionTitle"/>
  <p:tag name="KSO_WM_SLIDE_SUBTYPE" val="pureTxt"/>
  <p:tag name="KSO_WM_SLIDE_LAYOUT" val="a_b_e"/>
  <p:tag name="KSO_WM_SLIDE_LAYOUT_CNT" val="1_1_1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custom20231536_7*a*1"/>
  <p:tag name="KSO_WM_TEMPLATE_CATEGORY" val="custom"/>
  <p:tag name="KSO_WM_TEMPLATE_INDEX" val="20231536"/>
  <p:tag name="KSO_WM_UNIT_LAYERLEVEL" val="1"/>
  <p:tag name="KSO_WM_TAG_VERSION" val="3.0"/>
  <p:tag name="KSO_WM_BEAUTIFY_FLAG" val="#wm#"/>
  <p:tag name="KSO_WM_UNIT_ISCONTENTSTITLE" val="0"/>
  <p:tag name="KSO_WM_UNIT_ISNUMDGMTITLE" val="0"/>
  <p:tag name="KSO_WM_UNIT_NOCLEAR" val="0"/>
  <p:tag name="KSO_WM_UNIT_VALUE" val="14"/>
  <p:tag name="KSO_WM_UNIT_TYPE" val="a"/>
  <p:tag name="KSO_WM_UNIT_INDEX" val="1"/>
  <p:tag name="KSO_WM_UNIT_PRESET_TEXT" val="单击此处添加章节标题内容"/>
</p:tagLst>
</file>

<file path=ppt/theme/theme1.xml><?xml version="1.0" encoding="utf-8"?>
<a:theme xmlns:a="http://schemas.openxmlformats.org/drawingml/2006/main" name="Office 主题​​">
  <a:themeElements>
    <a:clrScheme name="自定义 2633">
      <a:dk1>
        <a:srgbClr val="000000"/>
      </a:dk1>
      <a:lt1>
        <a:srgbClr val="FFFFFF"/>
      </a:lt1>
      <a:dk2>
        <a:srgbClr val="273B41"/>
      </a:dk2>
      <a:lt2>
        <a:srgbClr val="FFFFFF"/>
      </a:lt2>
      <a:accent1>
        <a:srgbClr val="81A8B4"/>
      </a:accent1>
      <a:accent2>
        <a:srgbClr val="82A0B9"/>
      </a:accent2>
      <a:accent3>
        <a:srgbClr val="8C98B9"/>
      </a:accent3>
      <a:accent4>
        <a:srgbClr val="9A8FB1"/>
      </a:accent4>
      <a:accent5>
        <a:srgbClr val="A886A2"/>
      </a:accent5>
      <a:accent6>
        <a:srgbClr val="D4B8BF"/>
      </a:accent6>
      <a:hlink>
        <a:srgbClr val="304FFE"/>
      </a:hlink>
      <a:folHlink>
        <a:srgbClr val="492067"/>
      </a:folHlink>
    </a:clrScheme>
    <a:fontScheme name="自定义 99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noAutofit/>
      </a:bodyPr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dirty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303</Words>
  <Application>WPS 演示</Application>
  <PresentationFormat>宽屏</PresentationFormat>
  <Paragraphs>39</Paragraphs>
  <Slides>16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Arial</vt:lpstr>
      <vt:lpstr>宋体</vt:lpstr>
      <vt:lpstr>Wingdings</vt:lpstr>
      <vt:lpstr>Wingdings</vt:lpstr>
      <vt:lpstr>微软雅黑</vt:lpstr>
      <vt:lpstr>Arial Unicode MS</vt:lpstr>
      <vt:lpstr>Calibri</vt:lpstr>
      <vt:lpstr>汉仪旗黑-85S</vt:lpstr>
      <vt:lpstr>黑体</vt:lpstr>
      <vt:lpstr>Times New Roman</vt:lpstr>
      <vt:lpstr>仿宋_GB2312</vt:lpstr>
      <vt:lpstr>仿宋</vt:lpstr>
      <vt:lpstr>Office 主题​​</vt:lpstr>
      <vt:lpstr>单击此处 添加文档标题</vt:lpstr>
      <vt:lpstr>目录</vt:lpstr>
      <vt:lpstr>单击此处添加章节标题内容</vt:lpstr>
      <vt:lpstr>选题背景</vt:lpstr>
      <vt:lpstr>选题背景</vt:lpstr>
      <vt:lpstr>方案论证</vt:lpstr>
      <vt:lpstr>选题背景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感谢观看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空白演示</dc:title>
  <dc:creator/>
  <cp:lastModifiedBy>◇◆个性*男孩ゞ</cp:lastModifiedBy>
  <cp:revision>168</cp:revision>
  <dcterms:created xsi:type="dcterms:W3CDTF">2019-06-19T02:08:00Z</dcterms:created>
  <dcterms:modified xsi:type="dcterms:W3CDTF">2024-05-15T13:29:42Z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2052-12.1.0.16729</vt:lpwstr>
  </property>
  <property fmtid="{D5CDD505-2E9C-101B-9397-08002B2CF9AE}" pid="3" name="ICV">
    <vt:lpwstr>B50BDDCAFA7A4352ACD54DF7B2B629CA_11</vt:lpwstr>
  </property>
</Properties>
</file>